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958013" cy="100901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44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1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4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7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8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9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3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04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3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37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34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4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0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КАРТЫ ПОСЕЛКОВ Без цветов\Хасы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9512"/>
            <a:ext cx="6839768" cy="896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17" y="251520"/>
            <a:ext cx="4401403" cy="86409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Схема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зоны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чрезвычайной ситуации: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Участок ФАД «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Колыма» в районе 1947 км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4664" y="6299448"/>
            <a:ext cx="2064296" cy="223224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24744" y="6876256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Временный объезд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18195" y="7380312"/>
            <a:ext cx="12241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Участок, подвергающийся разрушени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ю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620688" y="6876256"/>
            <a:ext cx="395287" cy="295275"/>
          </a:xfrm>
          <a:custGeom>
            <a:avLst/>
            <a:gdLst>
              <a:gd name="connsiteX0" fmla="*/ 395287 w 395287"/>
              <a:gd name="connsiteY0" fmla="*/ 0 h 295275"/>
              <a:gd name="connsiteX1" fmla="*/ 157162 w 395287"/>
              <a:gd name="connsiteY1" fmla="*/ 100012 h 295275"/>
              <a:gd name="connsiteX2" fmla="*/ 0 w 395287"/>
              <a:gd name="connsiteY2" fmla="*/ 271462 h 295275"/>
              <a:gd name="connsiteX3" fmla="*/ 0 w 395287"/>
              <a:gd name="connsiteY3" fmla="*/ 271462 h 295275"/>
              <a:gd name="connsiteX4" fmla="*/ 0 w 395287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5287" h="295275">
                <a:moveTo>
                  <a:pt x="395287" y="0"/>
                </a:moveTo>
                <a:cubicBezTo>
                  <a:pt x="309165" y="27384"/>
                  <a:pt x="223043" y="54768"/>
                  <a:pt x="157162" y="100012"/>
                </a:cubicBezTo>
                <a:cubicBezTo>
                  <a:pt x="91281" y="145256"/>
                  <a:pt x="0" y="271462"/>
                  <a:pt x="0" y="271462"/>
                </a:cubicBezTo>
                <a:lnTo>
                  <a:pt x="0" y="271462"/>
                </a:lnTo>
                <a:lnTo>
                  <a:pt x="0" y="295275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792137" y="7459200"/>
            <a:ext cx="223838" cy="242334"/>
          </a:xfrm>
          <a:custGeom>
            <a:avLst/>
            <a:gdLst>
              <a:gd name="connsiteX0" fmla="*/ 52387 w 52387"/>
              <a:gd name="connsiteY0" fmla="*/ 0 h 157162"/>
              <a:gd name="connsiteX1" fmla="*/ 0 w 52387"/>
              <a:gd name="connsiteY1" fmla="*/ 157162 h 157162"/>
              <a:gd name="connsiteX2" fmla="*/ 0 w 52387"/>
              <a:gd name="connsiteY2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387" h="157162">
                <a:moveTo>
                  <a:pt x="52387" y="0"/>
                </a:move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Group 266"/>
          <p:cNvGrpSpPr>
            <a:grpSpLocks/>
          </p:cNvGrpSpPr>
          <p:nvPr/>
        </p:nvGrpSpPr>
        <p:grpSpPr bwMode="auto">
          <a:xfrm>
            <a:off x="4025473" y="4816009"/>
            <a:ext cx="1217322" cy="982457"/>
            <a:chOff x="3360" y="1440"/>
            <a:chExt cx="816" cy="758"/>
          </a:xfrm>
        </p:grpSpPr>
        <p:grpSp>
          <p:nvGrpSpPr>
            <p:cNvPr id="29" name="Group 267"/>
            <p:cNvGrpSpPr>
              <a:grpSpLocks/>
            </p:cNvGrpSpPr>
            <p:nvPr/>
          </p:nvGrpSpPr>
          <p:grpSpPr bwMode="auto">
            <a:xfrm>
              <a:off x="3360" y="1440"/>
              <a:ext cx="143" cy="145"/>
              <a:chOff x="1104" y="671"/>
              <a:chExt cx="143" cy="145"/>
            </a:xfrm>
          </p:grpSpPr>
          <p:sp>
            <p:nvSpPr>
              <p:cNvPr id="43" name="Arc 268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4" name="AutoShape 269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30" name="Group 270"/>
            <p:cNvGrpSpPr>
              <a:grpSpLocks/>
            </p:cNvGrpSpPr>
            <p:nvPr/>
          </p:nvGrpSpPr>
          <p:grpSpPr bwMode="auto">
            <a:xfrm rot="5400000">
              <a:off x="4032" y="1439"/>
              <a:ext cx="143" cy="145"/>
              <a:chOff x="1104" y="671"/>
              <a:chExt cx="143" cy="145"/>
            </a:xfrm>
          </p:grpSpPr>
          <p:sp>
            <p:nvSpPr>
              <p:cNvPr id="41" name="Arc 271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2" name="AutoShape 272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31" name="Group 273"/>
            <p:cNvGrpSpPr>
              <a:grpSpLocks/>
            </p:cNvGrpSpPr>
            <p:nvPr/>
          </p:nvGrpSpPr>
          <p:grpSpPr bwMode="auto">
            <a:xfrm rot="10800000">
              <a:off x="4032" y="2053"/>
              <a:ext cx="143" cy="145"/>
              <a:chOff x="1104" y="671"/>
              <a:chExt cx="143" cy="145"/>
            </a:xfrm>
          </p:grpSpPr>
          <p:sp>
            <p:nvSpPr>
              <p:cNvPr id="39" name="Arc 274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0" name="AutoShape 275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32" name="Group 276"/>
            <p:cNvGrpSpPr>
              <a:grpSpLocks/>
            </p:cNvGrpSpPr>
            <p:nvPr/>
          </p:nvGrpSpPr>
          <p:grpSpPr bwMode="auto">
            <a:xfrm rot="-5400000">
              <a:off x="3372" y="2053"/>
              <a:ext cx="143" cy="145"/>
              <a:chOff x="1104" y="671"/>
              <a:chExt cx="143" cy="145"/>
            </a:xfrm>
          </p:grpSpPr>
          <p:sp>
            <p:nvSpPr>
              <p:cNvPr id="37" name="Arc 277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8" name="AutoShape 278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ru-RU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33" name="Line 279"/>
            <p:cNvSpPr>
              <a:spLocks noChangeShapeType="1"/>
            </p:cNvSpPr>
            <p:nvPr/>
          </p:nvSpPr>
          <p:spPr bwMode="auto">
            <a:xfrm>
              <a:off x="3504" y="2112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4" name="Line 280"/>
            <p:cNvSpPr>
              <a:spLocks noChangeShapeType="1"/>
            </p:cNvSpPr>
            <p:nvPr/>
          </p:nvSpPr>
          <p:spPr bwMode="auto">
            <a:xfrm>
              <a:off x="3456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" name="Line 281"/>
            <p:cNvSpPr>
              <a:spLocks noChangeShapeType="1"/>
            </p:cNvSpPr>
            <p:nvPr/>
          </p:nvSpPr>
          <p:spPr bwMode="auto">
            <a:xfrm>
              <a:off x="3504" y="1525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6" name="Line 282"/>
            <p:cNvSpPr>
              <a:spLocks noChangeShapeType="1"/>
            </p:cNvSpPr>
            <p:nvPr/>
          </p:nvSpPr>
          <p:spPr bwMode="auto">
            <a:xfrm>
              <a:off x="4091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45" name="Скругленная прямоугольная выноска 44"/>
          <p:cNvSpPr/>
          <p:nvPr/>
        </p:nvSpPr>
        <p:spPr>
          <a:xfrm>
            <a:off x="4238625" y="3491880"/>
            <a:ext cx="2444407" cy="718706"/>
          </a:xfrm>
          <a:prstGeom prst="wedgeRoundRectCallout">
            <a:avLst>
              <a:gd name="adj1" fmla="val -30964"/>
              <a:gd name="adj2" fmla="val 14700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Граница зоны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4318982" y="3666567"/>
            <a:ext cx="228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Граница зоны ЧС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4509120" y="251520"/>
            <a:ext cx="2207156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№ 5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к Постановлению администрации Хасынского района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22.07.2014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№ 248.1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4238625" y="5157788"/>
            <a:ext cx="728663" cy="319087"/>
          </a:xfrm>
          <a:custGeom>
            <a:avLst/>
            <a:gdLst>
              <a:gd name="connsiteX0" fmla="*/ 0 w 728663"/>
              <a:gd name="connsiteY0" fmla="*/ 319087 h 319087"/>
              <a:gd name="connsiteX1" fmla="*/ 180975 w 728663"/>
              <a:gd name="connsiteY1" fmla="*/ 266700 h 319087"/>
              <a:gd name="connsiteX2" fmla="*/ 533400 w 728663"/>
              <a:gd name="connsiteY2" fmla="*/ 114300 h 319087"/>
              <a:gd name="connsiteX3" fmla="*/ 728663 w 728663"/>
              <a:gd name="connsiteY3" fmla="*/ 0 h 319087"/>
              <a:gd name="connsiteX4" fmla="*/ 728663 w 728663"/>
              <a:gd name="connsiteY4" fmla="*/ 0 h 319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663" h="319087">
                <a:moveTo>
                  <a:pt x="0" y="319087"/>
                </a:moveTo>
                <a:cubicBezTo>
                  <a:pt x="46037" y="309959"/>
                  <a:pt x="92075" y="300831"/>
                  <a:pt x="180975" y="266700"/>
                </a:cubicBezTo>
                <a:cubicBezTo>
                  <a:pt x="269875" y="232569"/>
                  <a:pt x="442119" y="158750"/>
                  <a:pt x="533400" y="114300"/>
                </a:cubicBezTo>
                <a:cubicBezTo>
                  <a:pt x="624681" y="69850"/>
                  <a:pt x="728663" y="0"/>
                  <a:pt x="728663" y="0"/>
                </a:cubicBezTo>
                <a:lnTo>
                  <a:pt x="728663" y="0"/>
                </a:lnTo>
              </a:path>
            </a:pathLst>
          </a:cu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4419600" y="5142360"/>
            <a:ext cx="521568" cy="253553"/>
          </a:xfrm>
          <a:custGeom>
            <a:avLst/>
            <a:gdLst>
              <a:gd name="connsiteX0" fmla="*/ 0 w 204788"/>
              <a:gd name="connsiteY0" fmla="*/ 90488 h 90488"/>
              <a:gd name="connsiteX1" fmla="*/ 119063 w 204788"/>
              <a:gd name="connsiteY1" fmla="*/ 42863 h 90488"/>
              <a:gd name="connsiteX2" fmla="*/ 204788 w 204788"/>
              <a:gd name="connsiteY2" fmla="*/ 0 h 90488"/>
              <a:gd name="connsiteX3" fmla="*/ 204788 w 204788"/>
              <a:gd name="connsiteY3" fmla="*/ 0 h 9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788" h="90488">
                <a:moveTo>
                  <a:pt x="0" y="90488"/>
                </a:moveTo>
                <a:cubicBezTo>
                  <a:pt x="42466" y="74216"/>
                  <a:pt x="84932" y="57944"/>
                  <a:pt x="119063" y="42863"/>
                </a:cubicBezTo>
                <a:cubicBezTo>
                  <a:pt x="153194" y="27782"/>
                  <a:pt x="204788" y="0"/>
                  <a:pt x="204788" y="0"/>
                </a:cubicBezTo>
                <a:lnTo>
                  <a:pt x="204788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0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26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 зоны чрезвычайной ситуации: Участок ФАД «Колыма» в районе 1947 км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 поврежденного объекта: Участок берега р. Хасын в п. Палатка</dc:title>
  <dc:creator>Пользователь</dc:creator>
  <cp:lastModifiedBy>Лена Семенова</cp:lastModifiedBy>
  <cp:revision>11</cp:revision>
  <cp:lastPrinted>2014-07-31T06:14:27Z</cp:lastPrinted>
  <dcterms:created xsi:type="dcterms:W3CDTF">2014-07-30T05:58:22Z</dcterms:created>
  <dcterms:modified xsi:type="dcterms:W3CDTF">2014-08-10T22:36:55Z</dcterms:modified>
</cp:coreProperties>
</file>