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44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6" y="1811356"/>
            <a:ext cx="6647111" cy="377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30" y="197098"/>
            <a:ext cx="4417100" cy="91619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чрезвычайной ситуации в районе ТАД «Палатка-Кулу-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Несикан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09120" y="251520"/>
            <a:ext cx="2207156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№ 4 к Постановлению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266"/>
          <p:cNvGrpSpPr>
            <a:grpSpLocks/>
          </p:cNvGrpSpPr>
          <p:nvPr/>
        </p:nvGrpSpPr>
        <p:grpSpPr bwMode="auto">
          <a:xfrm>
            <a:off x="2330373" y="1691680"/>
            <a:ext cx="769370" cy="2675990"/>
            <a:chOff x="3360" y="1440"/>
            <a:chExt cx="816" cy="758"/>
          </a:xfrm>
        </p:grpSpPr>
        <p:grpSp>
          <p:nvGrpSpPr>
            <p:cNvPr id="13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30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28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26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24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9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Line 281"/>
            <p:cNvSpPr>
              <a:spLocks noChangeShapeType="1"/>
            </p:cNvSpPr>
            <p:nvPr/>
          </p:nvSpPr>
          <p:spPr bwMode="auto">
            <a:xfrm>
              <a:off x="3518" y="149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Скругленная прямоугольная выноска 31"/>
          <p:cNvSpPr/>
          <p:nvPr/>
        </p:nvSpPr>
        <p:spPr>
          <a:xfrm>
            <a:off x="3573015" y="1952392"/>
            <a:ext cx="2444407" cy="718706"/>
          </a:xfrm>
          <a:prstGeom prst="wedgeRoundRectCallout">
            <a:avLst>
              <a:gd name="adj1" fmla="val -70710"/>
              <a:gd name="adj2" fmla="val 8471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681516" y="2127079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3" name="Выноска 1 2"/>
          <p:cNvSpPr/>
          <p:nvPr/>
        </p:nvSpPr>
        <p:spPr>
          <a:xfrm rot="10800000">
            <a:off x="476672" y="2116230"/>
            <a:ext cx="1502666" cy="1241110"/>
          </a:xfrm>
          <a:prstGeom prst="borderCallout1">
            <a:avLst>
              <a:gd name="adj1" fmla="val 18750"/>
              <a:gd name="adj2" fmla="val -8333"/>
              <a:gd name="adj3" fmla="val 29195"/>
              <a:gd name="adj4" fmla="val -427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95000" y="2187789"/>
            <a:ext cx="15026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Участки: 6+200, 15+032, 16+275, 16+380, 19+300, 26+400, 28+249, 28+500, 31+310, 36+840, 36, 40+140, 40+707.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46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 в районе ТАД «Палатка-Кулу-Несикан»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15</cp:revision>
  <cp:lastPrinted>2014-07-31T06:12:41Z</cp:lastPrinted>
  <dcterms:created xsi:type="dcterms:W3CDTF">2014-07-30T05:58:22Z</dcterms:created>
  <dcterms:modified xsi:type="dcterms:W3CDTF">2014-08-10T22:36:29Z</dcterms:modified>
</cp:coreProperties>
</file>