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958013" cy="10090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3234" y="-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1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34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7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8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6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34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04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3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34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47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B282-FF8E-4607-A0C4-3AAA9BEC9648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8284-9B3E-4C81-9986-153FECE7C0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0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АРТЫ ПОСЕЛКОВ Без цветов\Палат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912" y="12627"/>
            <a:ext cx="7010742" cy="913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091" y="107504"/>
            <a:ext cx="4433037" cy="86409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Схема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зоны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чрезвычайной ситуации: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Участок берега р.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Хасын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 п. Палатка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53136" y="6351581"/>
            <a:ext cx="2064296" cy="2232248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45224" y="7092280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Берегоукрепление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8675" y="759633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Поврежденные участки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4941168" y="7092280"/>
            <a:ext cx="395287" cy="295275"/>
          </a:xfrm>
          <a:custGeom>
            <a:avLst/>
            <a:gdLst>
              <a:gd name="connsiteX0" fmla="*/ 395287 w 395287"/>
              <a:gd name="connsiteY0" fmla="*/ 0 h 295275"/>
              <a:gd name="connsiteX1" fmla="*/ 157162 w 395287"/>
              <a:gd name="connsiteY1" fmla="*/ 100012 h 295275"/>
              <a:gd name="connsiteX2" fmla="*/ 0 w 395287"/>
              <a:gd name="connsiteY2" fmla="*/ 271462 h 295275"/>
              <a:gd name="connsiteX3" fmla="*/ 0 w 395287"/>
              <a:gd name="connsiteY3" fmla="*/ 271462 h 295275"/>
              <a:gd name="connsiteX4" fmla="*/ 0 w 395287"/>
              <a:gd name="connsiteY4" fmla="*/ 295275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287" h="295275">
                <a:moveTo>
                  <a:pt x="395287" y="0"/>
                </a:moveTo>
                <a:cubicBezTo>
                  <a:pt x="309165" y="27384"/>
                  <a:pt x="223043" y="54768"/>
                  <a:pt x="157162" y="100012"/>
                </a:cubicBezTo>
                <a:cubicBezTo>
                  <a:pt x="91281" y="145256"/>
                  <a:pt x="0" y="271462"/>
                  <a:pt x="0" y="271462"/>
                </a:cubicBezTo>
                <a:lnTo>
                  <a:pt x="0" y="271462"/>
                </a:lnTo>
                <a:lnTo>
                  <a:pt x="0" y="295275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5112617" y="7675224"/>
            <a:ext cx="223838" cy="242334"/>
          </a:xfrm>
          <a:custGeom>
            <a:avLst/>
            <a:gdLst>
              <a:gd name="connsiteX0" fmla="*/ 52387 w 52387"/>
              <a:gd name="connsiteY0" fmla="*/ 0 h 157162"/>
              <a:gd name="connsiteX1" fmla="*/ 0 w 52387"/>
              <a:gd name="connsiteY1" fmla="*/ 157162 h 157162"/>
              <a:gd name="connsiteX2" fmla="*/ 0 w 52387"/>
              <a:gd name="connsiteY2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387" h="157162">
                <a:moveTo>
                  <a:pt x="52387" y="0"/>
                </a:move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928688" y="1728788"/>
            <a:ext cx="4248150" cy="3681412"/>
          </a:xfrm>
          <a:custGeom>
            <a:avLst/>
            <a:gdLst>
              <a:gd name="connsiteX0" fmla="*/ 4248150 w 4248150"/>
              <a:gd name="connsiteY0" fmla="*/ 0 h 3681412"/>
              <a:gd name="connsiteX1" fmla="*/ 3981450 w 4248150"/>
              <a:gd name="connsiteY1" fmla="*/ 33337 h 3681412"/>
              <a:gd name="connsiteX2" fmla="*/ 3509962 w 4248150"/>
              <a:gd name="connsiteY2" fmla="*/ 190500 h 3681412"/>
              <a:gd name="connsiteX3" fmla="*/ 3009900 w 4248150"/>
              <a:gd name="connsiteY3" fmla="*/ 223837 h 3681412"/>
              <a:gd name="connsiteX4" fmla="*/ 2471737 w 4248150"/>
              <a:gd name="connsiteY4" fmla="*/ 252412 h 3681412"/>
              <a:gd name="connsiteX5" fmla="*/ 2057400 w 4248150"/>
              <a:gd name="connsiteY5" fmla="*/ 376237 h 3681412"/>
              <a:gd name="connsiteX6" fmla="*/ 1628775 w 4248150"/>
              <a:gd name="connsiteY6" fmla="*/ 533400 h 3681412"/>
              <a:gd name="connsiteX7" fmla="*/ 1257300 w 4248150"/>
              <a:gd name="connsiteY7" fmla="*/ 914400 h 3681412"/>
              <a:gd name="connsiteX8" fmla="*/ 995362 w 4248150"/>
              <a:gd name="connsiteY8" fmla="*/ 1471612 h 3681412"/>
              <a:gd name="connsiteX9" fmla="*/ 781050 w 4248150"/>
              <a:gd name="connsiteY9" fmla="*/ 1957387 h 3681412"/>
              <a:gd name="connsiteX10" fmla="*/ 547687 w 4248150"/>
              <a:gd name="connsiteY10" fmla="*/ 2400300 h 3681412"/>
              <a:gd name="connsiteX11" fmla="*/ 290512 w 4248150"/>
              <a:gd name="connsiteY11" fmla="*/ 3033712 h 3681412"/>
              <a:gd name="connsiteX12" fmla="*/ 0 w 4248150"/>
              <a:gd name="connsiteY12" fmla="*/ 3681412 h 3681412"/>
              <a:gd name="connsiteX13" fmla="*/ 0 w 4248150"/>
              <a:gd name="connsiteY13" fmla="*/ 3681412 h 3681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48150" h="3681412">
                <a:moveTo>
                  <a:pt x="4248150" y="0"/>
                </a:moveTo>
                <a:cubicBezTo>
                  <a:pt x="4176315" y="793"/>
                  <a:pt x="4104481" y="1587"/>
                  <a:pt x="3981450" y="33337"/>
                </a:cubicBezTo>
                <a:cubicBezTo>
                  <a:pt x="3858419" y="65087"/>
                  <a:pt x="3671887" y="158750"/>
                  <a:pt x="3509962" y="190500"/>
                </a:cubicBezTo>
                <a:cubicBezTo>
                  <a:pt x="3348037" y="222250"/>
                  <a:pt x="3009900" y="223837"/>
                  <a:pt x="3009900" y="223837"/>
                </a:cubicBezTo>
                <a:cubicBezTo>
                  <a:pt x="2836863" y="234156"/>
                  <a:pt x="2630487" y="227012"/>
                  <a:pt x="2471737" y="252412"/>
                </a:cubicBezTo>
                <a:cubicBezTo>
                  <a:pt x="2312987" y="277812"/>
                  <a:pt x="2197894" y="329406"/>
                  <a:pt x="2057400" y="376237"/>
                </a:cubicBezTo>
                <a:cubicBezTo>
                  <a:pt x="1916906" y="423068"/>
                  <a:pt x="1762125" y="443706"/>
                  <a:pt x="1628775" y="533400"/>
                </a:cubicBezTo>
                <a:cubicBezTo>
                  <a:pt x="1495425" y="623094"/>
                  <a:pt x="1362869" y="758031"/>
                  <a:pt x="1257300" y="914400"/>
                </a:cubicBezTo>
                <a:cubicBezTo>
                  <a:pt x="1151731" y="1070769"/>
                  <a:pt x="1074737" y="1297781"/>
                  <a:pt x="995362" y="1471612"/>
                </a:cubicBezTo>
                <a:cubicBezTo>
                  <a:pt x="915987" y="1645443"/>
                  <a:pt x="855662" y="1802606"/>
                  <a:pt x="781050" y="1957387"/>
                </a:cubicBezTo>
                <a:cubicBezTo>
                  <a:pt x="706438" y="2112168"/>
                  <a:pt x="629443" y="2220913"/>
                  <a:pt x="547687" y="2400300"/>
                </a:cubicBezTo>
                <a:cubicBezTo>
                  <a:pt x="465931" y="2579687"/>
                  <a:pt x="381793" y="2820193"/>
                  <a:pt x="290512" y="3033712"/>
                </a:cubicBezTo>
                <a:cubicBezTo>
                  <a:pt x="199231" y="3247231"/>
                  <a:pt x="0" y="3681412"/>
                  <a:pt x="0" y="3681412"/>
                </a:cubicBezTo>
                <a:lnTo>
                  <a:pt x="0" y="3681412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604838" y="5462588"/>
            <a:ext cx="285750" cy="766762"/>
          </a:xfrm>
          <a:custGeom>
            <a:avLst/>
            <a:gdLst>
              <a:gd name="connsiteX0" fmla="*/ 285750 w 285750"/>
              <a:gd name="connsiteY0" fmla="*/ 0 h 766762"/>
              <a:gd name="connsiteX1" fmla="*/ 90487 w 285750"/>
              <a:gd name="connsiteY1" fmla="*/ 452437 h 766762"/>
              <a:gd name="connsiteX2" fmla="*/ 0 w 285750"/>
              <a:gd name="connsiteY2" fmla="*/ 766762 h 766762"/>
              <a:gd name="connsiteX3" fmla="*/ 0 w 285750"/>
              <a:gd name="connsiteY3" fmla="*/ 766762 h 766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0" h="766762">
                <a:moveTo>
                  <a:pt x="285750" y="0"/>
                </a:moveTo>
                <a:cubicBezTo>
                  <a:pt x="211931" y="162321"/>
                  <a:pt x="138112" y="324643"/>
                  <a:pt x="90487" y="452437"/>
                </a:cubicBezTo>
                <a:cubicBezTo>
                  <a:pt x="42862" y="580231"/>
                  <a:pt x="0" y="766762"/>
                  <a:pt x="0" y="766762"/>
                </a:cubicBezTo>
                <a:lnTo>
                  <a:pt x="0" y="766762"/>
                </a:ln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1004888" y="4219575"/>
            <a:ext cx="390525" cy="928688"/>
          </a:xfrm>
          <a:custGeom>
            <a:avLst/>
            <a:gdLst>
              <a:gd name="connsiteX0" fmla="*/ 0 w 390525"/>
              <a:gd name="connsiteY0" fmla="*/ 928688 h 928688"/>
              <a:gd name="connsiteX1" fmla="*/ 152400 w 390525"/>
              <a:gd name="connsiteY1" fmla="*/ 581025 h 928688"/>
              <a:gd name="connsiteX2" fmla="*/ 323850 w 390525"/>
              <a:gd name="connsiteY2" fmla="*/ 176213 h 928688"/>
              <a:gd name="connsiteX3" fmla="*/ 390525 w 390525"/>
              <a:gd name="connsiteY3" fmla="*/ 0 h 928688"/>
              <a:gd name="connsiteX4" fmla="*/ 390525 w 390525"/>
              <a:gd name="connsiteY4" fmla="*/ 0 h 92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525" h="928688">
                <a:moveTo>
                  <a:pt x="0" y="928688"/>
                </a:moveTo>
                <a:cubicBezTo>
                  <a:pt x="49212" y="817562"/>
                  <a:pt x="98425" y="706437"/>
                  <a:pt x="152400" y="581025"/>
                </a:cubicBezTo>
                <a:cubicBezTo>
                  <a:pt x="206375" y="455613"/>
                  <a:pt x="284163" y="273050"/>
                  <a:pt x="323850" y="176213"/>
                </a:cubicBezTo>
                <a:cubicBezTo>
                  <a:pt x="363537" y="79376"/>
                  <a:pt x="390525" y="0"/>
                  <a:pt x="390525" y="0"/>
                </a:cubicBezTo>
                <a:lnTo>
                  <a:pt x="390525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1772816" y="2850356"/>
            <a:ext cx="263153" cy="641524"/>
          </a:xfrm>
          <a:custGeom>
            <a:avLst/>
            <a:gdLst>
              <a:gd name="connsiteX0" fmla="*/ 0 w 233363"/>
              <a:gd name="connsiteY0" fmla="*/ 547688 h 547688"/>
              <a:gd name="connsiteX1" fmla="*/ 233363 w 233363"/>
              <a:gd name="connsiteY1" fmla="*/ 0 h 547688"/>
              <a:gd name="connsiteX2" fmla="*/ 233363 w 233363"/>
              <a:gd name="connsiteY2" fmla="*/ 0 h 547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363" h="547688">
                <a:moveTo>
                  <a:pt x="0" y="547688"/>
                </a:moveTo>
                <a:lnTo>
                  <a:pt x="233363" y="0"/>
                </a:lnTo>
                <a:lnTo>
                  <a:pt x="233363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319338" y="2286000"/>
            <a:ext cx="166687" cy="152400"/>
          </a:xfrm>
          <a:custGeom>
            <a:avLst/>
            <a:gdLst>
              <a:gd name="connsiteX0" fmla="*/ 166687 w 166687"/>
              <a:gd name="connsiteY0" fmla="*/ 0 h 152400"/>
              <a:gd name="connsiteX1" fmla="*/ 33337 w 166687"/>
              <a:gd name="connsiteY1" fmla="*/ 95250 h 152400"/>
              <a:gd name="connsiteX2" fmla="*/ 0 w 166687"/>
              <a:gd name="connsiteY2" fmla="*/ 152400 h 152400"/>
              <a:gd name="connsiteX3" fmla="*/ 0 w 166687"/>
              <a:gd name="connsiteY3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6687" h="152400">
                <a:moveTo>
                  <a:pt x="166687" y="0"/>
                </a:moveTo>
                <a:cubicBezTo>
                  <a:pt x="113902" y="34925"/>
                  <a:pt x="61118" y="69850"/>
                  <a:pt x="33337" y="95250"/>
                </a:cubicBezTo>
                <a:cubicBezTo>
                  <a:pt x="5556" y="120650"/>
                  <a:pt x="0" y="152400"/>
                  <a:pt x="0" y="152400"/>
                </a:cubicBezTo>
                <a:lnTo>
                  <a:pt x="0" y="152400"/>
                </a:ln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roup 266"/>
          <p:cNvGrpSpPr>
            <a:grpSpLocks/>
          </p:cNvGrpSpPr>
          <p:nvPr/>
        </p:nvGrpSpPr>
        <p:grpSpPr bwMode="auto">
          <a:xfrm rot="1619738">
            <a:off x="1257570" y="1477934"/>
            <a:ext cx="769370" cy="4475612"/>
            <a:chOff x="3360" y="1440"/>
            <a:chExt cx="816" cy="758"/>
          </a:xfrm>
        </p:grpSpPr>
        <p:grpSp>
          <p:nvGrpSpPr>
            <p:cNvPr id="17" name="Group 267"/>
            <p:cNvGrpSpPr>
              <a:grpSpLocks/>
            </p:cNvGrpSpPr>
            <p:nvPr/>
          </p:nvGrpSpPr>
          <p:grpSpPr bwMode="auto">
            <a:xfrm>
              <a:off x="3360" y="1440"/>
              <a:ext cx="143" cy="145"/>
              <a:chOff x="1104" y="671"/>
              <a:chExt cx="143" cy="145"/>
            </a:xfrm>
          </p:grpSpPr>
          <p:sp>
            <p:nvSpPr>
              <p:cNvPr id="31" name="Arc 268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AutoShape 269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8" name="Group 270"/>
            <p:cNvGrpSpPr>
              <a:grpSpLocks/>
            </p:cNvGrpSpPr>
            <p:nvPr/>
          </p:nvGrpSpPr>
          <p:grpSpPr bwMode="auto">
            <a:xfrm rot="5400000">
              <a:off x="4032" y="1439"/>
              <a:ext cx="143" cy="145"/>
              <a:chOff x="1104" y="671"/>
              <a:chExt cx="143" cy="145"/>
            </a:xfrm>
          </p:grpSpPr>
          <p:sp>
            <p:nvSpPr>
              <p:cNvPr id="29" name="Arc 271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AutoShape 272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9" name="Group 273"/>
            <p:cNvGrpSpPr>
              <a:grpSpLocks/>
            </p:cNvGrpSpPr>
            <p:nvPr/>
          </p:nvGrpSpPr>
          <p:grpSpPr bwMode="auto">
            <a:xfrm rot="10800000">
              <a:off x="4032" y="2053"/>
              <a:ext cx="143" cy="145"/>
              <a:chOff x="1104" y="671"/>
              <a:chExt cx="143" cy="145"/>
            </a:xfrm>
          </p:grpSpPr>
          <p:sp>
            <p:nvSpPr>
              <p:cNvPr id="27" name="Arc 274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AutoShape 275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0" name="Group 276"/>
            <p:cNvGrpSpPr>
              <a:grpSpLocks/>
            </p:cNvGrpSpPr>
            <p:nvPr/>
          </p:nvGrpSpPr>
          <p:grpSpPr bwMode="auto">
            <a:xfrm rot="-5400000">
              <a:off x="3372" y="2053"/>
              <a:ext cx="143" cy="145"/>
              <a:chOff x="1104" y="671"/>
              <a:chExt cx="143" cy="145"/>
            </a:xfrm>
          </p:grpSpPr>
          <p:sp>
            <p:nvSpPr>
              <p:cNvPr id="25" name="Arc 277"/>
              <p:cNvSpPr>
                <a:spLocks/>
              </p:cNvSpPr>
              <p:nvPr/>
            </p:nvSpPr>
            <p:spPr bwMode="auto">
              <a:xfrm>
                <a:off x="1104" y="671"/>
                <a:ext cx="143" cy="145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7876" y="42268"/>
                    </a:moveTo>
                    <a:cubicBezTo>
                      <a:pt x="25841" y="42885"/>
                      <a:pt x="23726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lnTo>
                      <a:pt x="27876" y="42268"/>
                    </a:lnTo>
                    <a:close/>
                  </a:path>
                </a:pathLst>
              </a:cu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AutoShape 278"/>
              <p:cNvSpPr>
                <a:spLocks noChangeArrowheads="1"/>
              </p:cNvSpPr>
              <p:nvPr/>
            </p:nvSpPr>
            <p:spPr bwMode="auto">
              <a:xfrm>
                <a:off x="1151" y="719"/>
                <a:ext cx="48" cy="48"/>
              </a:xfrm>
              <a:prstGeom prst="flowChartConnector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1" name="Line 279"/>
            <p:cNvSpPr>
              <a:spLocks noChangeShapeType="1"/>
            </p:cNvSpPr>
            <p:nvPr/>
          </p:nvSpPr>
          <p:spPr bwMode="auto">
            <a:xfrm>
              <a:off x="3504" y="2112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Line 280"/>
            <p:cNvSpPr>
              <a:spLocks noChangeShapeType="1"/>
            </p:cNvSpPr>
            <p:nvPr/>
          </p:nvSpPr>
          <p:spPr bwMode="auto">
            <a:xfrm>
              <a:off x="3456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Line 281"/>
            <p:cNvSpPr>
              <a:spLocks noChangeShapeType="1"/>
            </p:cNvSpPr>
            <p:nvPr/>
          </p:nvSpPr>
          <p:spPr bwMode="auto">
            <a:xfrm>
              <a:off x="3518" y="1495"/>
              <a:ext cx="52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Line 282"/>
            <p:cNvSpPr>
              <a:spLocks noChangeShapeType="1"/>
            </p:cNvSpPr>
            <p:nvPr/>
          </p:nvSpPr>
          <p:spPr bwMode="auto">
            <a:xfrm>
              <a:off x="4091" y="1584"/>
              <a:ext cx="0" cy="48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" name="Скругленная прямоугольная выноска 9"/>
          <p:cNvSpPr/>
          <p:nvPr/>
        </p:nvSpPr>
        <p:spPr>
          <a:xfrm>
            <a:off x="3000817" y="1010082"/>
            <a:ext cx="2444407" cy="718706"/>
          </a:xfrm>
          <a:prstGeom prst="wedgeRoundRectCallout">
            <a:avLst>
              <a:gd name="adj1" fmla="val -70710"/>
              <a:gd name="adj2" fmla="val 8471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Граница зоны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22258" y="1174702"/>
            <a:ext cx="228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Граница зоны ЧС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653136" y="251520"/>
            <a:ext cx="2063140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№ 3 к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Постановлнию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администрации Хасынского района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22.07.2014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№ 248.1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1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23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 зоны чрезвычайной ситуации: Участок берега р. Хасын в п. Палатка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 поврежденного объекта: Участок берега р. Хасын в п. Палатка</dc:title>
  <dc:creator>Пользователь</dc:creator>
  <cp:lastModifiedBy>Лена Семенова</cp:lastModifiedBy>
  <cp:revision>13</cp:revision>
  <cp:lastPrinted>2014-07-31T06:05:44Z</cp:lastPrinted>
  <dcterms:created xsi:type="dcterms:W3CDTF">2014-07-30T05:58:22Z</dcterms:created>
  <dcterms:modified xsi:type="dcterms:W3CDTF">2014-08-10T22:35:59Z</dcterms:modified>
</cp:coreProperties>
</file>