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958013" cy="100901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442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918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347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474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787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695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834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704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537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376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534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347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606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:\КАРТЫ ПОСЕЛКОВ Без цветов\Хасын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79512"/>
            <a:ext cx="6839768" cy="8967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17" y="251520"/>
            <a:ext cx="4401403" cy="864096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Схема 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зоны </a:t>
            </a: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чрезвычайной ситуации: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Участок берега р.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Хасын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в п.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Хасын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 useBgFill="1"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4664" y="6299448"/>
            <a:ext cx="2064296" cy="2232248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Условные обозначения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24744" y="6876256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Берегоукрепление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18195" y="7380312"/>
            <a:ext cx="1224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Поврежденные участки</a:t>
            </a:r>
          </a:p>
        </p:txBody>
      </p:sp>
      <p:sp>
        <p:nvSpPr>
          <p:cNvPr id="14" name="Полилиния 13"/>
          <p:cNvSpPr/>
          <p:nvPr/>
        </p:nvSpPr>
        <p:spPr>
          <a:xfrm>
            <a:off x="620688" y="6876256"/>
            <a:ext cx="395287" cy="295275"/>
          </a:xfrm>
          <a:custGeom>
            <a:avLst/>
            <a:gdLst>
              <a:gd name="connsiteX0" fmla="*/ 395287 w 395287"/>
              <a:gd name="connsiteY0" fmla="*/ 0 h 295275"/>
              <a:gd name="connsiteX1" fmla="*/ 157162 w 395287"/>
              <a:gd name="connsiteY1" fmla="*/ 100012 h 295275"/>
              <a:gd name="connsiteX2" fmla="*/ 0 w 395287"/>
              <a:gd name="connsiteY2" fmla="*/ 271462 h 295275"/>
              <a:gd name="connsiteX3" fmla="*/ 0 w 395287"/>
              <a:gd name="connsiteY3" fmla="*/ 271462 h 295275"/>
              <a:gd name="connsiteX4" fmla="*/ 0 w 395287"/>
              <a:gd name="connsiteY4" fmla="*/ 295275 h 29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5287" h="295275">
                <a:moveTo>
                  <a:pt x="395287" y="0"/>
                </a:moveTo>
                <a:cubicBezTo>
                  <a:pt x="309165" y="27384"/>
                  <a:pt x="223043" y="54768"/>
                  <a:pt x="157162" y="100012"/>
                </a:cubicBezTo>
                <a:cubicBezTo>
                  <a:pt x="91281" y="145256"/>
                  <a:pt x="0" y="271462"/>
                  <a:pt x="0" y="271462"/>
                </a:cubicBezTo>
                <a:lnTo>
                  <a:pt x="0" y="271462"/>
                </a:lnTo>
                <a:lnTo>
                  <a:pt x="0" y="295275"/>
                </a:lnTo>
              </a:path>
            </a:pathLst>
          </a:cu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792137" y="7459200"/>
            <a:ext cx="223838" cy="242334"/>
          </a:xfrm>
          <a:custGeom>
            <a:avLst/>
            <a:gdLst>
              <a:gd name="connsiteX0" fmla="*/ 52387 w 52387"/>
              <a:gd name="connsiteY0" fmla="*/ 0 h 157162"/>
              <a:gd name="connsiteX1" fmla="*/ 0 w 52387"/>
              <a:gd name="connsiteY1" fmla="*/ 157162 h 157162"/>
              <a:gd name="connsiteX2" fmla="*/ 0 w 52387"/>
              <a:gd name="connsiteY2" fmla="*/ 157162 h 157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387" h="157162">
                <a:moveTo>
                  <a:pt x="52387" y="0"/>
                </a:moveTo>
                <a:lnTo>
                  <a:pt x="0" y="157162"/>
                </a:lnTo>
                <a:lnTo>
                  <a:pt x="0" y="157162"/>
                </a:lnTo>
              </a:path>
            </a:pathLst>
          </a:cu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олилиния 15"/>
          <p:cNvSpPr/>
          <p:nvPr/>
        </p:nvSpPr>
        <p:spPr>
          <a:xfrm>
            <a:off x="1847850" y="3631406"/>
            <a:ext cx="519113" cy="283369"/>
          </a:xfrm>
          <a:custGeom>
            <a:avLst/>
            <a:gdLst>
              <a:gd name="connsiteX0" fmla="*/ 0 w 519113"/>
              <a:gd name="connsiteY0" fmla="*/ 0 h 283369"/>
              <a:gd name="connsiteX1" fmla="*/ 161925 w 519113"/>
              <a:gd name="connsiteY1" fmla="*/ 85725 h 283369"/>
              <a:gd name="connsiteX2" fmla="*/ 359569 w 519113"/>
              <a:gd name="connsiteY2" fmla="*/ 185738 h 283369"/>
              <a:gd name="connsiteX3" fmla="*/ 519113 w 519113"/>
              <a:gd name="connsiteY3" fmla="*/ 283369 h 283369"/>
              <a:gd name="connsiteX4" fmla="*/ 519113 w 519113"/>
              <a:gd name="connsiteY4" fmla="*/ 283369 h 283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9113" h="283369">
                <a:moveTo>
                  <a:pt x="0" y="0"/>
                </a:moveTo>
                <a:lnTo>
                  <a:pt x="161925" y="85725"/>
                </a:lnTo>
                <a:cubicBezTo>
                  <a:pt x="221853" y="116681"/>
                  <a:pt x="300038" y="152797"/>
                  <a:pt x="359569" y="185738"/>
                </a:cubicBezTo>
                <a:cubicBezTo>
                  <a:pt x="419100" y="218679"/>
                  <a:pt x="519113" y="283369"/>
                  <a:pt x="519113" y="283369"/>
                </a:cubicBezTo>
                <a:lnTo>
                  <a:pt x="519113" y="283369"/>
                </a:lnTo>
              </a:path>
            </a:pathLst>
          </a:cu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>
            <a:off x="2409825" y="3891604"/>
            <a:ext cx="1045369" cy="148844"/>
          </a:xfrm>
          <a:custGeom>
            <a:avLst/>
            <a:gdLst>
              <a:gd name="connsiteX0" fmla="*/ 0 w 1045369"/>
              <a:gd name="connsiteY0" fmla="*/ 42221 h 148844"/>
              <a:gd name="connsiteX1" fmla="*/ 197644 w 1045369"/>
              <a:gd name="connsiteY1" fmla="*/ 127946 h 148844"/>
              <a:gd name="connsiteX2" fmla="*/ 330994 w 1045369"/>
              <a:gd name="connsiteY2" fmla="*/ 146996 h 148844"/>
              <a:gd name="connsiteX3" fmla="*/ 469106 w 1045369"/>
              <a:gd name="connsiteY3" fmla="*/ 94609 h 148844"/>
              <a:gd name="connsiteX4" fmla="*/ 666750 w 1045369"/>
              <a:gd name="connsiteY4" fmla="*/ 8884 h 148844"/>
              <a:gd name="connsiteX5" fmla="*/ 854869 w 1045369"/>
              <a:gd name="connsiteY5" fmla="*/ 8884 h 148844"/>
              <a:gd name="connsiteX6" fmla="*/ 1045369 w 1045369"/>
              <a:gd name="connsiteY6" fmla="*/ 63652 h 148844"/>
              <a:gd name="connsiteX7" fmla="*/ 1045369 w 1045369"/>
              <a:gd name="connsiteY7" fmla="*/ 63652 h 148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45369" h="148844">
                <a:moveTo>
                  <a:pt x="0" y="42221"/>
                </a:moveTo>
                <a:cubicBezTo>
                  <a:pt x="71239" y="76352"/>
                  <a:pt x="142478" y="110484"/>
                  <a:pt x="197644" y="127946"/>
                </a:cubicBezTo>
                <a:cubicBezTo>
                  <a:pt x="252810" y="145408"/>
                  <a:pt x="285750" y="152552"/>
                  <a:pt x="330994" y="146996"/>
                </a:cubicBezTo>
                <a:cubicBezTo>
                  <a:pt x="376238" y="141440"/>
                  <a:pt x="413147" y="117628"/>
                  <a:pt x="469106" y="94609"/>
                </a:cubicBezTo>
                <a:cubicBezTo>
                  <a:pt x="525065" y="71590"/>
                  <a:pt x="602456" y="23171"/>
                  <a:pt x="666750" y="8884"/>
                </a:cubicBezTo>
                <a:cubicBezTo>
                  <a:pt x="731044" y="-5403"/>
                  <a:pt x="791766" y="-244"/>
                  <a:pt x="854869" y="8884"/>
                </a:cubicBezTo>
                <a:cubicBezTo>
                  <a:pt x="917972" y="18012"/>
                  <a:pt x="1045369" y="63652"/>
                  <a:pt x="1045369" y="63652"/>
                </a:cubicBezTo>
                <a:lnTo>
                  <a:pt x="1045369" y="63652"/>
                </a:lnTo>
              </a:path>
            </a:pathLst>
          </a:cu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олилиния 17"/>
          <p:cNvSpPr/>
          <p:nvPr/>
        </p:nvSpPr>
        <p:spPr>
          <a:xfrm>
            <a:off x="1519238" y="3879056"/>
            <a:ext cx="747712" cy="280988"/>
          </a:xfrm>
          <a:custGeom>
            <a:avLst/>
            <a:gdLst>
              <a:gd name="connsiteX0" fmla="*/ 747712 w 747712"/>
              <a:gd name="connsiteY0" fmla="*/ 280988 h 280988"/>
              <a:gd name="connsiteX1" fmla="*/ 592931 w 747712"/>
              <a:gd name="connsiteY1" fmla="*/ 192882 h 280988"/>
              <a:gd name="connsiteX2" fmla="*/ 302418 w 747712"/>
              <a:gd name="connsiteY2" fmla="*/ 78582 h 280988"/>
              <a:gd name="connsiteX3" fmla="*/ 64293 w 747712"/>
              <a:gd name="connsiteY3" fmla="*/ 30957 h 280988"/>
              <a:gd name="connsiteX4" fmla="*/ 0 w 747712"/>
              <a:gd name="connsiteY4" fmla="*/ 0 h 280988"/>
              <a:gd name="connsiteX5" fmla="*/ 0 w 747712"/>
              <a:gd name="connsiteY5" fmla="*/ 0 h 280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47712" h="280988">
                <a:moveTo>
                  <a:pt x="747712" y="280988"/>
                </a:moveTo>
                <a:cubicBezTo>
                  <a:pt x="707429" y="253802"/>
                  <a:pt x="667147" y="226616"/>
                  <a:pt x="592931" y="192882"/>
                </a:cubicBezTo>
                <a:cubicBezTo>
                  <a:pt x="518715" y="159148"/>
                  <a:pt x="390524" y="105569"/>
                  <a:pt x="302418" y="78582"/>
                </a:cubicBezTo>
                <a:cubicBezTo>
                  <a:pt x="214312" y="51595"/>
                  <a:pt x="114696" y="44054"/>
                  <a:pt x="64293" y="30957"/>
                </a:cubicBezTo>
                <a:cubicBezTo>
                  <a:pt x="13890" y="17860"/>
                  <a:pt x="0" y="0"/>
                  <a:pt x="0" y="0"/>
                </a:cubicBezTo>
                <a:lnTo>
                  <a:pt x="0" y="0"/>
                </a:lnTo>
              </a:path>
            </a:pathLst>
          </a:cu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олилиния 18"/>
          <p:cNvSpPr/>
          <p:nvPr/>
        </p:nvSpPr>
        <p:spPr>
          <a:xfrm>
            <a:off x="2302669" y="4179094"/>
            <a:ext cx="1835944" cy="302419"/>
          </a:xfrm>
          <a:custGeom>
            <a:avLst/>
            <a:gdLst>
              <a:gd name="connsiteX0" fmla="*/ 0 w 1835944"/>
              <a:gd name="connsiteY0" fmla="*/ 0 h 302419"/>
              <a:gd name="connsiteX1" fmla="*/ 373856 w 1835944"/>
              <a:gd name="connsiteY1" fmla="*/ 88106 h 302419"/>
              <a:gd name="connsiteX2" fmla="*/ 635794 w 1835944"/>
              <a:gd name="connsiteY2" fmla="*/ 140494 h 302419"/>
              <a:gd name="connsiteX3" fmla="*/ 983456 w 1835944"/>
              <a:gd name="connsiteY3" fmla="*/ 183356 h 302419"/>
              <a:gd name="connsiteX4" fmla="*/ 1221581 w 1835944"/>
              <a:gd name="connsiteY4" fmla="*/ 190500 h 302419"/>
              <a:gd name="connsiteX5" fmla="*/ 1412081 w 1835944"/>
              <a:gd name="connsiteY5" fmla="*/ 183356 h 302419"/>
              <a:gd name="connsiteX6" fmla="*/ 1662112 w 1835944"/>
              <a:gd name="connsiteY6" fmla="*/ 223837 h 302419"/>
              <a:gd name="connsiteX7" fmla="*/ 1790700 w 1835944"/>
              <a:gd name="connsiteY7" fmla="*/ 261937 h 302419"/>
              <a:gd name="connsiteX8" fmla="*/ 1835944 w 1835944"/>
              <a:gd name="connsiteY8" fmla="*/ 302419 h 302419"/>
              <a:gd name="connsiteX9" fmla="*/ 1835944 w 1835944"/>
              <a:gd name="connsiteY9" fmla="*/ 302419 h 302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35944" h="302419">
                <a:moveTo>
                  <a:pt x="0" y="0"/>
                </a:moveTo>
                <a:lnTo>
                  <a:pt x="373856" y="88106"/>
                </a:lnTo>
                <a:cubicBezTo>
                  <a:pt x="479822" y="111522"/>
                  <a:pt x="534194" y="124619"/>
                  <a:pt x="635794" y="140494"/>
                </a:cubicBezTo>
                <a:cubicBezTo>
                  <a:pt x="737394" y="156369"/>
                  <a:pt x="885825" y="175022"/>
                  <a:pt x="983456" y="183356"/>
                </a:cubicBezTo>
                <a:cubicBezTo>
                  <a:pt x="1081087" y="191690"/>
                  <a:pt x="1150144" y="190500"/>
                  <a:pt x="1221581" y="190500"/>
                </a:cubicBezTo>
                <a:cubicBezTo>
                  <a:pt x="1293018" y="190500"/>
                  <a:pt x="1338659" y="177800"/>
                  <a:pt x="1412081" y="183356"/>
                </a:cubicBezTo>
                <a:cubicBezTo>
                  <a:pt x="1485503" y="188912"/>
                  <a:pt x="1599009" y="210740"/>
                  <a:pt x="1662112" y="223837"/>
                </a:cubicBezTo>
                <a:cubicBezTo>
                  <a:pt x="1725215" y="236934"/>
                  <a:pt x="1761728" y="248840"/>
                  <a:pt x="1790700" y="261937"/>
                </a:cubicBezTo>
                <a:cubicBezTo>
                  <a:pt x="1819672" y="275034"/>
                  <a:pt x="1835944" y="302419"/>
                  <a:pt x="1835944" y="302419"/>
                </a:cubicBezTo>
                <a:lnTo>
                  <a:pt x="1835944" y="302419"/>
                </a:lnTo>
              </a:path>
            </a:pathLst>
          </a:cu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олилиния 19"/>
          <p:cNvSpPr/>
          <p:nvPr/>
        </p:nvSpPr>
        <p:spPr>
          <a:xfrm>
            <a:off x="3481388" y="4188397"/>
            <a:ext cx="709612" cy="33559"/>
          </a:xfrm>
          <a:custGeom>
            <a:avLst/>
            <a:gdLst>
              <a:gd name="connsiteX0" fmla="*/ 0 w 709612"/>
              <a:gd name="connsiteY0" fmla="*/ 24034 h 33559"/>
              <a:gd name="connsiteX1" fmla="*/ 221456 w 709612"/>
              <a:gd name="connsiteY1" fmla="*/ 19272 h 33559"/>
              <a:gd name="connsiteX2" fmla="*/ 466725 w 709612"/>
              <a:gd name="connsiteY2" fmla="*/ 222 h 33559"/>
              <a:gd name="connsiteX3" fmla="*/ 709612 w 709612"/>
              <a:gd name="connsiteY3" fmla="*/ 33559 h 33559"/>
              <a:gd name="connsiteX4" fmla="*/ 709612 w 709612"/>
              <a:gd name="connsiteY4" fmla="*/ 33559 h 33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9612" h="33559">
                <a:moveTo>
                  <a:pt x="0" y="24034"/>
                </a:moveTo>
                <a:cubicBezTo>
                  <a:pt x="71834" y="23637"/>
                  <a:pt x="143669" y="23241"/>
                  <a:pt x="221456" y="19272"/>
                </a:cubicBezTo>
                <a:cubicBezTo>
                  <a:pt x="299243" y="15303"/>
                  <a:pt x="385366" y="-2159"/>
                  <a:pt x="466725" y="222"/>
                </a:cubicBezTo>
                <a:cubicBezTo>
                  <a:pt x="548084" y="2603"/>
                  <a:pt x="709612" y="33559"/>
                  <a:pt x="709612" y="33559"/>
                </a:cubicBezTo>
                <a:lnTo>
                  <a:pt x="709612" y="33559"/>
                </a:lnTo>
              </a:path>
            </a:pathLst>
          </a:cu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олилиния 20"/>
          <p:cNvSpPr/>
          <p:nvPr/>
        </p:nvSpPr>
        <p:spPr>
          <a:xfrm>
            <a:off x="3505200" y="4214813"/>
            <a:ext cx="621506" cy="19050"/>
          </a:xfrm>
          <a:custGeom>
            <a:avLst/>
            <a:gdLst>
              <a:gd name="connsiteX0" fmla="*/ 0 w 621506"/>
              <a:gd name="connsiteY0" fmla="*/ 19050 h 19050"/>
              <a:gd name="connsiteX1" fmla="*/ 264319 w 621506"/>
              <a:gd name="connsiteY1" fmla="*/ 16668 h 19050"/>
              <a:gd name="connsiteX2" fmla="*/ 445294 w 621506"/>
              <a:gd name="connsiteY2" fmla="*/ 0 h 19050"/>
              <a:gd name="connsiteX3" fmla="*/ 621506 w 621506"/>
              <a:gd name="connsiteY3" fmla="*/ 16668 h 19050"/>
              <a:gd name="connsiteX4" fmla="*/ 621506 w 621506"/>
              <a:gd name="connsiteY4" fmla="*/ 16668 h 19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1506" h="19050">
                <a:moveTo>
                  <a:pt x="0" y="19050"/>
                </a:moveTo>
                <a:lnTo>
                  <a:pt x="264319" y="16668"/>
                </a:lnTo>
                <a:cubicBezTo>
                  <a:pt x="338535" y="13493"/>
                  <a:pt x="385763" y="0"/>
                  <a:pt x="445294" y="0"/>
                </a:cubicBezTo>
                <a:cubicBezTo>
                  <a:pt x="504825" y="0"/>
                  <a:pt x="621506" y="16668"/>
                  <a:pt x="621506" y="16668"/>
                </a:cubicBezTo>
                <a:lnTo>
                  <a:pt x="621506" y="16668"/>
                </a:lnTo>
              </a:path>
            </a:pathLst>
          </a:cu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олилиния 21"/>
          <p:cNvSpPr/>
          <p:nvPr/>
        </p:nvSpPr>
        <p:spPr>
          <a:xfrm>
            <a:off x="2683669" y="3913150"/>
            <a:ext cx="757237" cy="153849"/>
          </a:xfrm>
          <a:custGeom>
            <a:avLst/>
            <a:gdLst>
              <a:gd name="connsiteX0" fmla="*/ 757237 w 757237"/>
              <a:gd name="connsiteY0" fmla="*/ 54013 h 153849"/>
              <a:gd name="connsiteX1" fmla="*/ 619125 w 757237"/>
              <a:gd name="connsiteY1" fmla="*/ 23056 h 153849"/>
              <a:gd name="connsiteX2" fmla="*/ 483394 w 757237"/>
              <a:gd name="connsiteY2" fmla="*/ 1625 h 153849"/>
              <a:gd name="connsiteX3" fmla="*/ 381000 w 757237"/>
              <a:gd name="connsiteY3" fmla="*/ 11150 h 153849"/>
              <a:gd name="connsiteX4" fmla="*/ 219075 w 757237"/>
              <a:gd name="connsiteY4" fmla="*/ 87350 h 153849"/>
              <a:gd name="connsiteX5" fmla="*/ 76200 w 757237"/>
              <a:gd name="connsiteY5" fmla="*/ 149263 h 153849"/>
              <a:gd name="connsiteX6" fmla="*/ 0 w 757237"/>
              <a:gd name="connsiteY6" fmla="*/ 149263 h 153849"/>
              <a:gd name="connsiteX7" fmla="*/ 0 w 757237"/>
              <a:gd name="connsiteY7" fmla="*/ 149263 h 15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57237" h="153849">
                <a:moveTo>
                  <a:pt x="757237" y="54013"/>
                </a:moveTo>
                <a:cubicBezTo>
                  <a:pt x="711001" y="42900"/>
                  <a:pt x="664765" y="31787"/>
                  <a:pt x="619125" y="23056"/>
                </a:cubicBezTo>
                <a:cubicBezTo>
                  <a:pt x="573485" y="14325"/>
                  <a:pt x="523081" y="3609"/>
                  <a:pt x="483394" y="1625"/>
                </a:cubicBezTo>
                <a:cubicBezTo>
                  <a:pt x="443707" y="-359"/>
                  <a:pt x="425053" y="-3137"/>
                  <a:pt x="381000" y="11150"/>
                </a:cubicBezTo>
                <a:cubicBezTo>
                  <a:pt x="336947" y="25437"/>
                  <a:pt x="269875" y="64331"/>
                  <a:pt x="219075" y="87350"/>
                </a:cubicBezTo>
                <a:cubicBezTo>
                  <a:pt x="168275" y="110369"/>
                  <a:pt x="112713" y="138944"/>
                  <a:pt x="76200" y="149263"/>
                </a:cubicBezTo>
                <a:cubicBezTo>
                  <a:pt x="39687" y="159582"/>
                  <a:pt x="0" y="149263"/>
                  <a:pt x="0" y="149263"/>
                </a:cubicBezTo>
                <a:lnTo>
                  <a:pt x="0" y="149263"/>
                </a:lnTo>
              </a:path>
            </a:pathLst>
          </a:cu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олилиния 22"/>
          <p:cNvSpPr/>
          <p:nvPr/>
        </p:nvSpPr>
        <p:spPr>
          <a:xfrm>
            <a:off x="1835944" y="3657600"/>
            <a:ext cx="411956" cy="211931"/>
          </a:xfrm>
          <a:custGeom>
            <a:avLst/>
            <a:gdLst>
              <a:gd name="connsiteX0" fmla="*/ 411956 w 411956"/>
              <a:gd name="connsiteY0" fmla="*/ 211931 h 211931"/>
              <a:gd name="connsiteX1" fmla="*/ 0 w 411956"/>
              <a:gd name="connsiteY1" fmla="*/ 0 h 211931"/>
              <a:gd name="connsiteX2" fmla="*/ 0 w 411956"/>
              <a:gd name="connsiteY2" fmla="*/ 0 h 211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11956" h="211931">
                <a:moveTo>
                  <a:pt x="411956" y="211931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олилиния 23"/>
          <p:cNvSpPr/>
          <p:nvPr/>
        </p:nvSpPr>
        <p:spPr>
          <a:xfrm>
            <a:off x="1533525" y="3862388"/>
            <a:ext cx="423863" cy="133350"/>
          </a:xfrm>
          <a:custGeom>
            <a:avLst/>
            <a:gdLst>
              <a:gd name="connsiteX0" fmla="*/ 423863 w 423863"/>
              <a:gd name="connsiteY0" fmla="*/ 133350 h 133350"/>
              <a:gd name="connsiteX1" fmla="*/ 307181 w 423863"/>
              <a:gd name="connsiteY1" fmla="*/ 76200 h 133350"/>
              <a:gd name="connsiteX2" fmla="*/ 161925 w 423863"/>
              <a:gd name="connsiteY2" fmla="*/ 40481 h 133350"/>
              <a:gd name="connsiteX3" fmla="*/ 54769 w 423863"/>
              <a:gd name="connsiteY3" fmla="*/ 26193 h 133350"/>
              <a:gd name="connsiteX4" fmla="*/ 0 w 423863"/>
              <a:gd name="connsiteY4" fmla="*/ 0 h 133350"/>
              <a:gd name="connsiteX5" fmla="*/ 0 w 423863"/>
              <a:gd name="connsiteY5" fmla="*/ 0 h 133350"/>
              <a:gd name="connsiteX6" fmla="*/ 0 w 423863"/>
              <a:gd name="connsiteY6" fmla="*/ 0 h 13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3863" h="133350">
                <a:moveTo>
                  <a:pt x="423863" y="133350"/>
                </a:moveTo>
                <a:cubicBezTo>
                  <a:pt x="387350" y="112514"/>
                  <a:pt x="350837" y="91678"/>
                  <a:pt x="307181" y="76200"/>
                </a:cubicBezTo>
                <a:cubicBezTo>
                  <a:pt x="263525" y="60722"/>
                  <a:pt x="203994" y="48815"/>
                  <a:pt x="161925" y="40481"/>
                </a:cubicBezTo>
                <a:cubicBezTo>
                  <a:pt x="119856" y="32147"/>
                  <a:pt x="81756" y="32940"/>
                  <a:pt x="54769" y="26193"/>
                </a:cubicBezTo>
                <a:cubicBezTo>
                  <a:pt x="27781" y="19446"/>
                  <a:pt x="0" y="0"/>
                  <a:pt x="0" y="0"/>
                </a:cubicBez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олилиния 24"/>
          <p:cNvSpPr/>
          <p:nvPr/>
        </p:nvSpPr>
        <p:spPr>
          <a:xfrm>
            <a:off x="2433638" y="4191000"/>
            <a:ext cx="124830" cy="22390"/>
          </a:xfrm>
          <a:custGeom>
            <a:avLst/>
            <a:gdLst>
              <a:gd name="connsiteX0" fmla="*/ 0 w 124830"/>
              <a:gd name="connsiteY0" fmla="*/ 0 h 22390"/>
              <a:gd name="connsiteX1" fmla="*/ 119062 w 124830"/>
              <a:gd name="connsiteY1" fmla="*/ 21431 h 22390"/>
              <a:gd name="connsiteX2" fmla="*/ 95250 w 124830"/>
              <a:gd name="connsiteY2" fmla="*/ 16669 h 22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4830" h="22390">
                <a:moveTo>
                  <a:pt x="0" y="0"/>
                </a:moveTo>
                <a:lnTo>
                  <a:pt x="119062" y="21431"/>
                </a:lnTo>
                <a:cubicBezTo>
                  <a:pt x="134937" y="24209"/>
                  <a:pt x="115093" y="20439"/>
                  <a:pt x="95250" y="16669"/>
                </a:cubicBezTo>
              </a:path>
            </a:pathLst>
          </a:cu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олилиния 25"/>
          <p:cNvSpPr/>
          <p:nvPr/>
        </p:nvSpPr>
        <p:spPr>
          <a:xfrm>
            <a:off x="2852738" y="4283869"/>
            <a:ext cx="228600" cy="28575"/>
          </a:xfrm>
          <a:custGeom>
            <a:avLst/>
            <a:gdLst>
              <a:gd name="connsiteX0" fmla="*/ 0 w 228600"/>
              <a:gd name="connsiteY0" fmla="*/ 0 h 28575"/>
              <a:gd name="connsiteX1" fmla="*/ 228600 w 228600"/>
              <a:gd name="connsiteY1" fmla="*/ 28575 h 28575"/>
              <a:gd name="connsiteX2" fmla="*/ 228600 w 228600"/>
              <a:gd name="connsiteY2" fmla="*/ 28575 h 2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600" h="28575">
                <a:moveTo>
                  <a:pt x="0" y="0"/>
                </a:moveTo>
                <a:lnTo>
                  <a:pt x="228600" y="28575"/>
                </a:lnTo>
                <a:lnTo>
                  <a:pt x="228600" y="28575"/>
                </a:lnTo>
              </a:path>
            </a:pathLst>
          </a:cu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олилиния 26"/>
          <p:cNvSpPr/>
          <p:nvPr/>
        </p:nvSpPr>
        <p:spPr>
          <a:xfrm>
            <a:off x="3779044" y="4345781"/>
            <a:ext cx="371475" cy="123825"/>
          </a:xfrm>
          <a:custGeom>
            <a:avLst/>
            <a:gdLst>
              <a:gd name="connsiteX0" fmla="*/ 0 w 371475"/>
              <a:gd name="connsiteY0" fmla="*/ 0 h 123825"/>
              <a:gd name="connsiteX1" fmla="*/ 166687 w 371475"/>
              <a:gd name="connsiteY1" fmla="*/ 21432 h 123825"/>
              <a:gd name="connsiteX2" fmla="*/ 330994 w 371475"/>
              <a:gd name="connsiteY2" fmla="*/ 69057 h 123825"/>
              <a:gd name="connsiteX3" fmla="*/ 371475 w 371475"/>
              <a:gd name="connsiteY3" fmla="*/ 123825 h 123825"/>
              <a:gd name="connsiteX4" fmla="*/ 371475 w 371475"/>
              <a:gd name="connsiteY4" fmla="*/ 123825 h 12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1475" h="123825">
                <a:moveTo>
                  <a:pt x="0" y="0"/>
                </a:moveTo>
                <a:cubicBezTo>
                  <a:pt x="55760" y="4961"/>
                  <a:pt x="111521" y="9923"/>
                  <a:pt x="166687" y="21432"/>
                </a:cubicBezTo>
                <a:cubicBezTo>
                  <a:pt x="221853" y="32941"/>
                  <a:pt x="296863" y="51991"/>
                  <a:pt x="330994" y="69057"/>
                </a:cubicBezTo>
                <a:cubicBezTo>
                  <a:pt x="365125" y="86123"/>
                  <a:pt x="371475" y="123825"/>
                  <a:pt x="371475" y="123825"/>
                </a:cubicBezTo>
                <a:lnTo>
                  <a:pt x="371475" y="123825"/>
                </a:lnTo>
              </a:path>
            </a:pathLst>
          </a:cu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8" name="Group 266"/>
          <p:cNvGrpSpPr>
            <a:grpSpLocks/>
          </p:cNvGrpSpPr>
          <p:nvPr/>
        </p:nvGrpSpPr>
        <p:grpSpPr bwMode="auto">
          <a:xfrm rot="693901">
            <a:off x="1106859" y="3318145"/>
            <a:ext cx="3540172" cy="1159808"/>
            <a:chOff x="3360" y="1440"/>
            <a:chExt cx="816" cy="758"/>
          </a:xfrm>
        </p:grpSpPr>
        <p:grpSp>
          <p:nvGrpSpPr>
            <p:cNvPr id="29" name="Group 267"/>
            <p:cNvGrpSpPr>
              <a:grpSpLocks/>
            </p:cNvGrpSpPr>
            <p:nvPr/>
          </p:nvGrpSpPr>
          <p:grpSpPr bwMode="auto">
            <a:xfrm>
              <a:off x="3360" y="1440"/>
              <a:ext cx="143" cy="145"/>
              <a:chOff x="1104" y="671"/>
              <a:chExt cx="143" cy="145"/>
            </a:xfrm>
          </p:grpSpPr>
          <p:sp>
            <p:nvSpPr>
              <p:cNvPr id="43" name="Arc 268"/>
              <p:cNvSpPr>
                <a:spLocks/>
              </p:cNvSpPr>
              <p:nvPr/>
            </p:nvSpPr>
            <p:spPr bwMode="auto">
              <a:xfrm>
                <a:off x="1104" y="671"/>
                <a:ext cx="143" cy="145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43200" stroke="0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27876" y="42268"/>
                    </a:lnTo>
                    <a:close/>
                  </a:path>
                </a:pathLst>
              </a:cu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defPPr>
                  <a:defRPr lang="ru-RU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44" name="AutoShape 269"/>
              <p:cNvSpPr>
                <a:spLocks noChangeArrowheads="1"/>
              </p:cNvSpPr>
              <p:nvPr/>
            </p:nvSpPr>
            <p:spPr bwMode="auto">
              <a:xfrm>
                <a:off x="1151" y="719"/>
                <a:ext cx="48" cy="48"/>
              </a:xfrm>
              <a:prstGeom prst="flowChartConnector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ru-RU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</p:grpSp>
        <p:grpSp>
          <p:nvGrpSpPr>
            <p:cNvPr id="30" name="Group 270"/>
            <p:cNvGrpSpPr>
              <a:grpSpLocks/>
            </p:cNvGrpSpPr>
            <p:nvPr/>
          </p:nvGrpSpPr>
          <p:grpSpPr bwMode="auto">
            <a:xfrm rot="5400000">
              <a:off x="4032" y="1439"/>
              <a:ext cx="143" cy="145"/>
              <a:chOff x="1104" y="671"/>
              <a:chExt cx="143" cy="145"/>
            </a:xfrm>
          </p:grpSpPr>
          <p:sp>
            <p:nvSpPr>
              <p:cNvPr id="41" name="Arc 271"/>
              <p:cNvSpPr>
                <a:spLocks/>
              </p:cNvSpPr>
              <p:nvPr/>
            </p:nvSpPr>
            <p:spPr bwMode="auto">
              <a:xfrm>
                <a:off x="1104" y="671"/>
                <a:ext cx="143" cy="145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43200" stroke="0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27876" y="42268"/>
                    </a:lnTo>
                    <a:close/>
                  </a:path>
                </a:pathLst>
              </a:cu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defPPr>
                  <a:defRPr lang="ru-RU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42" name="AutoShape 272"/>
              <p:cNvSpPr>
                <a:spLocks noChangeArrowheads="1"/>
              </p:cNvSpPr>
              <p:nvPr/>
            </p:nvSpPr>
            <p:spPr bwMode="auto">
              <a:xfrm>
                <a:off x="1151" y="719"/>
                <a:ext cx="48" cy="48"/>
              </a:xfrm>
              <a:prstGeom prst="flowChartConnector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ru-RU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</p:grpSp>
        <p:grpSp>
          <p:nvGrpSpPr>
            <p:cNvPr id="31" name="Group 273"/>
            <p:cNvGrpSpPr>
              <a:grpSpLocks/>
            </p:cNvGrpSpPr>
            <p:nvPr/>
          </p:nvGrpSpPr>
          <p:grpSpPr bwMode="auto">
            <a:xfrm rot="10800000">
              <a:off x="4032" y="2053"/>
              <a:ext cx="143" cy="145"/>
              <a:chOff x="1104" y="671"/>
              <a:chExt cx="143" cy="145"/>
            </a:xfrm>
          </p:grpSpPr>
          <p:sp>
            <p:nvSpPr>
              <p:cNvPr id="39" name="Arc 274"/>
              <p:cNvSpPr>
                <a:spLocks/>
              </p:cNvSpPr>
              <p:nvPr/>
            </p:nvSpPr>
            <p:spPr bwMode="auto">
              <a:xfrm>
                <a:off x="1104" y="671"/>
                <a:ext cx="143" cy="145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43200" stroke="0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27876" y="42268"/>
                    </a:lnTo>
                    <a:close/>
                  </a:path>
                </a:pathLst>
              </a:cu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defPPr>
                  <a:defRPr lang="ru-RU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40" name="AutoShape 275"/>
              <p:cNvSpPr>
                <a:spLocks noChangeArrowheads="1"/>
              </p:cNvSpPr>
              <p:nvPr/>
            </p:nvSpPr>
            <p:spPr bwMode="auto">
              <a:xfrm>
                <a:off x="1151" y="719"/>
                <a:ext cx="48" cy="48"/>
              </a:xfrm>
              <a:prstGeom prst="flowChartConnector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ru-RU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</p:grpSp>
        <p:grpSp>
          <p:nvGrpSpPr>
            <p:cNvPr id="32" name="Group 276"/>
            <p:cNvGrpSpPr>
              <a:grpSpLocks/>
            </p:cNvGrpSpPr>
            <p:nvPr/>
          </p:nvGrpSpPr>
          <p:grpSpPr bwMode="auto">
            <a:xfrm rot="-5400000">
              <a:off x="3372" y="2053"/>
              <a:ext cx="143" cy="145"/>
              <a:chOff x="1104" y="671"/>
              <a:chExt cx="143" cy="145"/>
            </a:xfrm>
          </p:grpSpPr>
          <p:sp>
            <p:nvSpPr>
              <p:cNvPr id="37" name="Arc 277"/>
              <p:cNvSpPr>
                <a:spLocks/>
              </p:cNvSpPr>
              <p:nvPr/>
            </p:nvSpPr>
            <p:spPr bwMode="auto">
              <a:xfrm>
                <a:off x="1104" y="671"/>
                <a:ext cx="143" cy="145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43200" stroke="0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27876" y="42268"/>
                    </a:lnTo>
                    <a:close/>
                  </a:path>
                </a:pathLst>
              </a:cu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defPPr>
                  <a:defRPr lang="ru-RU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38" name="AutoShape 278"/>
              <p:cNvSpPr>
                <a:spLocks noChangeArrowheads="1"/>
              </p:cNvSpPr>
              <p:nvPr/>
            </p:nvSpPr>
            <p:spPr bwMode="auto">
              <a:xfrm>
                <a:off x="1151" y="719"/>
                <a:ext cx="48" cy="48"/>
              </a:xfrm>
              <a:prstGeom prst="flowChartConnector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ru-RU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</p:grpSp>
        <p:sp>
          <p:nvSpPr>
            <p:cNvPr id="33" name="Line 279"/>
            <p:cNvSpPr>
              <a:spLocks noChangeShapeType="1"/>
            </p:cNvSpPr>
            <p:nvPr/>
          </p:nvSpPr>
          <p:spPr bwMode="auto">
            <a:xfrm>
              <a:off x="3504" y="2112"/>
              <a:ext cx="528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4" name="Line 280"/>
            <p:cNvSpPr>
              <a:spLocks noChangeShapeType="1"/>
            </p:cNvSpPr>
            <p:nvPr/>
          </p:nvSpPr>
          <p:spPr bwMode="auto">
            <a:xfrm>
              <a:off x="3456" y="1584"/>
              <a:ext cx="0" cy="48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5" name="Line 281"/>
            <p:cNvSpPr>
              <a:spLocks noChangeShapeType="1"/>
            </p:cNvSpPr>
            <p:nvPr/>
          </p:nvSpPr>
          <p:spPr bwMode="auto">
            <a:xfrm>
              <a:off x="3504" y="1525"/>
              <a:ext cx="528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6" name="Line 282"/>
            <p:cNvSpPr>
              <a:spLocks noChangeShapeType="1"/>
            </p:cNvSpPr>
            <p:nvPr/>
          </p:nvSpPr>
          <p:spPr bwMode="auto">
            <a:xfrm>
              <a:off x="4091" y="1584"/>
              <a:ext cx="0" cy="48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sp>
        <p:nvSpPr>
          <p:cNvPr id="45" name="Скругленная прямоугольная выноска 44"/>
          <p:cNvSpPr/>
          <p:nvPr/>
        </p:nvSpPr>
        <p:spPr>
          <a:xfrm>
            <a:off x="3815953" y="1779807"/>
            <a:ext cx="2444407" cy="718706"/>
          </a:xfrm>
          <a:prstGeom prst="wedgeRoundRectCallout">
            <a:avLst>
              <a:gd name="adj1" fmla="val -80451"/>
              <a:gd name="adj2" fmla="val 223870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Граница зоны</a:t>
            </a:r>
            <a:endParaRPr lang="ru-RU" dirty="0"/>
          </a:p>
        </p:txBody>
      </p:sp>
      <p:sp>
        <p:nvSpPr>
          <p:cNvPr id="46" name="TextBox 45"/>
          <p:cNvSpPr txBox="1"/>
          <p:nvPr/>
        </p:nvSpPr>
        <p:spPr>
          <a:xfrm>
            <a:off x="3930595" y="1954494"/>
            <a:ext cx="2283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Граница зоны ЧС</a:t>
            </a:r>
            <a:endParaRPr lang="ru-RU" dirty="0"/>
          </a:p>
        </p:txBody>
      </p:sp>
      <p:sp>
        <p:nvSpPr>
          <p:cNvPr id="47" name="TextBox 46"/>
          <p:cNvSpPr txBox="1"/>
          <p:nvPr/>
        </p:nvSpPr>
        <p:spPr>
          <a:xfrm>
            <a:off x="4399548" y="251520"/>
            <a:ext cx="2316728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Приложение </a:t>
            </a:r>
            <a:r>
              <a:rPr lang="ru-RU" sz="1000" smtClean="0">
                <a:latin typeface="Times New Roman" pitchFamily="18" charset="0"/>
                <a:cs typeface="Times New Roman" pitchFamily="18" charset="0"/>
              </a:rPr>
              <a:t>№ 6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к Постановлению администрации Хасынского района </a:t>
            </a:r>
            <a:r>
              <a:rPr lang="ru-RU" sz="1000" smtClean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1000" smtClean="0">
                <a:latin typeface="Times New Roman" pitchFamily="18" charset="0"/>
                <a:cs typeface="Times New Roman" pitchFamily="18" charset="0"/>
              </a:rPr>
              <a:t>22.07.2014 </a:t>
            </a:r>
            <a:r>
              <a:rPr lang="ru-RU" sz="1000" smtClean="0">
                <a:latin typeface="Times New Roman" pitchFamily="18" charset="0"/>
                <a:cs typeface="Times New Roman" pitchFamily="18" charset="0"/>
              </a:rPr>
              <a:t>№ 248.1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201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23</Words>
  <Application>Microsoft Office PowerPoint</Application>
  <PresentationFormat>Экран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Схема  зоны чрезвычайной ситуации: Участок берега р. Хасын в п. Хасын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Схема  поврежденного объекта: Участок берега р. Хасын в п. Палатка</dc:title>
  <dc:creator>Пользователь</dc:creator>
  <cp:lastModifiedBy>Лена Семенова</cp:lastModifiedBy>
  <cp:revision>10</cp:revision>
  <cp:lastPrinted>2014-07-31T06:15:18Z</cp:lastPrinted>
  <dcterms:created xsi:type="dcterms:W3CDTF">2014-07-30T05:58:22Z</dcterms:created>
  <dcterms:modified xsi:type="dcterms:W3CDTF">2014-08-10T22:39:00Z</dcterms:modified>
</cp:coreProperties>
</file>