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0" y="251520"/>
            <a:ext cx="4402832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чрезвычайной ситуации на территории муниципального образования «поселок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Карамкен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580" y="6264188"/>
            <a:ext cx="2064296" cy="223224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00808" y="6757581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Подъездная дорога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360" y="7350174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Участок, подвергающийся повреждению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1052736" y="6757581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026541" y="7506006"/>
            <a:ext cx="223838" cy="242334"/>
          </a:xfrm>
          <a:custGeom>
            <a:avLst/>
            <a:gdLst>
              <a:gd name="connsiteX0" fmla="*/ 52387 w 52387"/>
              <a:gd name="connsiteY0" fmla="*/ 0 h 157162"/>
              <a:gd name="connsiteX1" fmla="*/ 0 w 52387"/>
              <a:gd name="connsiteY1" fmla="*/ 157162 h 157162"/>
              <a:gd name="connsiteX2" fmla="*/ 0 w 52387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" h="157162">
                <a:moveTo>
                  <a:pt x="52387" y="0"/>
                </a:move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карамке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41" y="1313865"/>
            <a:ext cx="6864141" cy="48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олилиния 31"/>
          <p:cNvSpPr/>
          <p:nvPr/>
        </p:nvSpPr>
        <p:spPr>
          <a:xfrm>
            <a:off x="3395841" y="6765270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3933056" y="6806635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Хасын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2142134" y="3571875"/>
            <a:ext cx="458191" cy="2562225"/>
          </a:xfrm>
          <a:custGeom>
            <a:avLst/>
            <a:gdLst>
              <a:gd name="connsiteX0" fmla="*/ 458191 w 458191"/>
              <a:gd name="connsiteY0" fmla="*/ 2562225 h 2562225"/>
              <a:gd name="connsiteX1" fmla="*/ 391516 w 458191"/>
              <a:gd name="connsiteY1" fmla="*/ 2095500 h 2562225"/>
              <a:gd name="connsiteX2" fmla="*/ 201016 w 458191"/>
              <a:gd name="connsiteY2" fmla="*/ 1704975 h 2562225"/>
              <a:gd name="connsiteX3" fmla="*/ 48616 w 458191"/>
              <a:gd name="connsiteY3" fmla="*/ 1447800 h 2562225"/>
              <a:gd name="connsiteX4" fmla="*/ 991 w 458191"/>
              <a:gd name="connsiteY4" fmla="*/ 1047750 h 2562225"/>
              <a:gd name="connsiteX5" fmla="*/ 29566 w 458191"/>
              <a:gd name="connsiteY5" fmla="*/ 771525 h 2562225"/>
              <a:gd name="connsiteX6" fmla="*/ 172441 w 458191"/>
              <a:gd name="connsiteY6" fmla="*/ 371475 h 2562225"/>
              <a:gd name="connsiteX7" fmla="*/ 248641 w 458191"/>
              <a:gd name="connsiteY7" fmla="*/ 0 h 2562225"/>
              <a:gd name="connsiteX8" fmla="*/ 248641 w 458191"/>
              <a:gd name="connsiteY8" fmla="*/ 0 h 256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191" h="2562225">
                <a:moveTo>
                  <a:pt x="458191" y="2562225"/>
                </a:moveTo>
                <a:cubicBezTo>
                  <a:pt x="446284" y="2400300"/>
                  <a:pt x="434378" y="2238375"/>
                  <a:pt x="391516" y="2095500"/>
                </a:cubicBezTo>
                <a:cubicBezTo>
                  <a:pt x="348654" y="1952625"/>
                  <a:pt x="258166" y="1812925"/>
                  <a:pt x="201016" y="1704975"/>
                </a:cubicBezTo>
                <a:cubicBezTo>
                  <a:pt x="143866" y="1597025"/>
                  <a:pt x="81953" y="1557337"/>
                  <a:pt x="48616" y="1447800"/>
                </a:cubicBezTo>
                <a:cubicBezTo>
                  <a:pt x="15279" y="1338263"/>
                  <a:pt x="4166" y="1160462"/>
                  <a:pt x="991" y="1047750"/>
                </a:cubicBezTo>
                <a:cubicBezTo>
                  <a:pt x="-2184" y="935038"/>
                  <a:pt x="991" y="884237"/>
                  <a:pt x="29566" y="771525"/>
                </a:cubicBezTo>
                <a:cubicBezTo>
                  <a:pt x="58141" y="658813"/>
                  <a:pt x="135929" y="500062"/>
                  <a:pt x="172441" y="371475"/>
                </a:cubicBezTo>
                <a:cubicBezTo>
                  <a:pt x="208953" y="242888"/>
                  <a:pt x="248641" y="0"/>
                  <a:pt x="248641" y="0"/>
                </a:cubicBezTo>
                <a:lnTo>
                  <a:pt x="248641" y="0"/>
                </a:ln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2388134" y="1676400"/>
            <a:ext cx="1174216" cy="1962150"/>
          </a:xfrm>
          <a:custGeom>
            <a:avLst/>
            <a:gdLst>
              <a:gd name="connsiteX0" fmla="*/ 2641 w 1174216"/>
              <a:gd name="connsiteY0" fmla="*/ 1962150 h 1962150"/>
              <a:gd name="connsiteX1" fmla="*/ 50266 w 1174216"/>
              <a:gd name="connsiteY1" fmla="*/ 1638300 h 1962150"/>
              <a:gd name="connsiteX2" fmla="*/ 345541 w 1174216"/>
              <a:gd name="connsiteY2" fmla="*/ 1133475 h 1962150"/>
              <a:gd name="connsiteX3" fmla="*/ 650341 w 1174216"/>
              <a:gd name="connsiteY3" fmla="*/ 752475 h 1962150"/>
              <a:gd name="connsiteX4" fmla="*/ 926566 w 1174216"/>
              <a:gd name="connsiteY4" fmla="*/ 314325 h 1962150"/>
              <a:gd name="connsiteX5" fmla="*/ 1174216 w 1174216"/>
              <a:gd name="connsiteY5" fmla="*/ 0 h 1962150"/>
              <a:gd name="connsiteX6" fmla="*/ 1174216 w 1174216"/>
              <a:gd name="connsiteY6" fmla="*/ 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4216" h="1962150">
                <a:moveTo>
                  <a:pt x="2641" y="1962150"/>
                </a:moveTo>
                <a:cubicBezTo>
                  <a:pt x="-2122" y="1869281"/>
                  <a:pt x="-6884" y="1776412"/>
                  <a:pt x="50266" y="1638300"/>
                </a:cubicBezTo>
                <a:cubicBezTo>
                  <a:pt x="107416" y="1500187"/>
                  <a:pt x="245529" y="1281112"/>
                  <a:pt x="345541" y="1133475"/>
                </a:cubicBezTo>
                <a:cubicBezTo>
                  <a:pt x="445553" y="985838"/>
                  <a:pt x="553504" y="889000"/>
                  <a:pt x="650341" y="752475"/>
                </a:cubicBezTo>
                <a:cubicBezTo>
                  <a:pt x="747178" y="615950"/>
                  <a:pt x="839254" y="439737"/>
                  <a:pt x="926566" y="314325"/>
                </a:cubicBezTo>
                <a:cubicBezTo>
                  <a:pt x="1013879" y="188912"/>
                  <a:pt x="1174216" y="0"/>
                  <a:pt x="1174216" y="0"/>
                </a:cubicBezTo>
                <a:lnTo>
                  <a:pt x="1174216" y="0"/>
                </a:lnTo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866237" y="2124075"/>
            <a:ext cx="1838863" cy="2402301"/>
          </a:xfrm>
          <a:custGeom>
            <a:avLst/>
            <a:gdLst>
              <a:gd name="connsiteX0" fmla="*/ 105313 w 1838863"/>
              <a:gd name="connsiteY0" fmla="*/ 0 h 2402301"/>
              <a:gd name="connsiteX1" fmla="*/ 38638 w 1838863"/>
              <a:gd name="connsiteY1" fmla="*/ 57150 h 2402301"/>
              <a:gd name="connsiteX2" fmla="*/ 19588 w 1838863"/>
              <a:gd name="connsiteY2" fmla="*/ 142875 h 2402301"/>
              <a:gd name="connsiteX3" fmla="*/ 324388 w 1838863"/>
              <a:gd name="connsiteY3" fmla="*/ 628650 h 2402301"/>
              <a:gd name="connsiteX4" fmla="*/ 429163 w 1838863"/>
              <a:gd name="connsiteY4" fmla="*/ 809625 h 2402301"/>
              <a:gd name="connsiteX5" fmla="*/ 524413 w 1838863"/>
              <a:gd name="connsiteY5" fmla="*/ 1257300 h 2402301"/>
              <a:gd name="connsiteX6" fmla="*/ 781588 w 1838863"/>
              <a:gd name="connsiteY6" fmla="*/ 1619250 h 2402301"/>
              <a:gd name="connsiteX7" fmla="*/ 1200688 w 1838863"/>
              <a:gd name="connsiteY7" fmla="*/ 2295525 h 2402301"/>
              <a:gd name="connsiteX8" fmla="*/ 1838863 w 1838863"/>
              <a:gd name="connsiteY8" fmla="*/ 2400300 h 2402301"/>
              <a:gd name="connsiteX9" fmla="*/ 1838863 w 1838863"/>
              <a:gd name="connsiteY9" fmla="*/ 2400300 h 2402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8863" h="2402301">
                <a:moveTo>
                  <a:pt x="105313" y="0"/>
                </a:moveTo>
                <a:cubicBezTo>
                  <a:pt x="79119" y="16669"/>
                  <a:pt x="52925" y="33338"/>
                  <a:pt x="38638" y="57150"/>
                </a:cubicBezTo>
                <a:cubicBezTo>
                  <a:pt x="24351" y="80962"/>
                  <a:pt x="-28037" y="47625"/>
                  <a:pt x="19588" y="142875"/>
                </a:cubicBezTo>
                <a:cubicBezTo>
                  <a:pt x="67213" y="238125"/>
                  <a:pt x="256126" y="517525"/>
                  <a:pt x="324388" y="628650"/>
                </a:cubicBezTo>
                <a:cubicBezTo>
                  <a:pt x="392650" y="739775"/>
                  <a:pt x="395826" y="704850"/>
                  <a:pt x="429163" y="809625"/>
                </a:cubicBezTo>
                <a:cubicBezTo>
                  <a:pt x="462500" y="914400"/>
                  <a:pt x="465676" y="1122363"/>
                  <a:pt x="524413" y="1257300"/>
                </a:cubicBezTo>
                <a:cubicBezTo>
                  <a:pt x="583151" y="1392238"/>
                  <a:pt x="668876" y="1446213"/>
                  <a:pt x="781588" y="1619250"/>
                </a:cubicBezTo>
                <a:cubicBezTo>
                  <a:pt x="894301" y="1792288"/>
                  <a:pt x="1024476" y="2165350"/>
                  <a:pt x="1200688" y="2295525"/>
                </a:cubicBezTo>
                <a:cubicBezTo>
                  <a:pt x="1376900" y="2425700"/>
                  <a:pt x="1838863" y="2400300"/>
                  <a:pt x="1838863" y="2400300"/>
                </a:cubicBezTo>
                <a:lnTo>
                  <a:pt x="1838863" y="2400300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2124075" y="4410075"/>
            <a:ext cx="247154" cy="66675"/>
          </a:xfrm>
          <a:custGeom>
            <a:avLst/>
            <a:gdLst>
              <a:gd name="connsiteX0" fmla="*/ 0 w 190500"/>
              <a:gd name="connsiteY0" fmla="*/ 0 h 66675"/>
              <a:gd name="connsiteX1" fmla="*/ 190500 w 190500"/>
              <a:gd name="connsiteY1" fmla="*/ 66675 h 66675"/>
              <a:gd name="connsiteX2" fmla="*/ 190500 w 190500"/>
              <a:gd name="connsiteY2" fmla="*/ 66675 h 66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500" h="66675">
                <a:moveTo>
                  <a:pt x="0" y="0"/>
                </a:moveTo>
                <a:lnTo>
                  <a:pt x="190500" y="66675"/>
                </a:lnTo>
                <a:lnTo>
                  <a:pt x="190500" y="66675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grpSp>
        <p:nvGrpSpPr>
          <p:cNvPr id="17" name="Group 266"/>
          <p:cNvGrpSpPr>
            <a:grpSpLocks/>
          </p:cNvGrpSpPr>
          <p:nvPr/>
        </p:nvGrpSpPr>
        <p:grpSpPr bwMode="auto">
          <a:xfrm>
            <a:off x="1918188" y="4162501"/>
            <a:ext cx="772878" cy="707977"/>
            <a:chOff x="3360" y="1440"/>
            <a:chExt cx="816" cy="758"/>
          </a:xfrm>
        </p:grpSpPr>
        <p:grpSp>
          <p:nvGrpSpPr>
            <p:cNvPr id="18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38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9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9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34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20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28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9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21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26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22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Line 281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40" name="Скругленная прямоугольная выноска 39"/>
          <p:cNvSpPr/>
          <p:nvPr/>
        </p:nvSpPr>
        <p:spPr>
          <a:xfrm>
            <a:off x="3068960" y="3024873"/>
            <a:ext cx="2444407" cy="718706"/>
          </a:xfrm>
          <a:prstGeom prst="wedgeRoundRectCallout">
            <a:avLst>
              <a:gd name="adj1" fmla="val -81231"/>
              <a:gd name="adj2" fmla="val 11784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3149317" y="3215522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4545124" y="251520"/>
            <a:ext cx="2171152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№ 7 к Постановлению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28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 на территории муниципального образования «поселок Карамкен»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14</cp:revision>
  <cp:lastPrinted>2014-07-31T06:16:21Z</cp:lastPrinted>
  <dcterms:created xsi:type="dcterms:W3CDTF">2014-07-30T05:58:22Z</dcterms:created>
  <dcterms:modified xsi:type="dcterms:W3CDTF">2014-08-10T22:39:30Z</dcterms:modified>
</cp:coreProperties>
</file>