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958013" cy="100901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2442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918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347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474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787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695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834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704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537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376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534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347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606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55" y="32822"/>
            <a:ext cx="6858000" cy="9111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55" y="32821"/>
            <a:ext cx="5136637" cy="1019009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Схема 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зоны чрезвычайной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итуации: Участок борта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руслоотводного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канала № 2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Карамкенского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хвостохранилища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 useBgFill="1"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7580" y="6264188"/>
            <a:ext cx="2431380" cy="2232248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Условные обозначения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00808" y="6757581"/>
            <a:ext cx="12241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Подъездная дорога – борт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руслоотводного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канала № 2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88629" y="7593588"/>
            <a:ext cx="122413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Участок борта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руслоотводного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канала № 2, подверженный разрушению</a:t>
            </a:r>
          </a:p>
        </p:txBody>
      </p:sp>
      <p:sp>
        <p:nvSpPr>
          <p:cNvPr id="14" name="Полилиния 13"/>
          <p:cNvSpPr/>
          <p:nvPr/>
        </p:nvSpPr>
        <p:spPr>
          <a:xfrm>
            <a:off x="1052736" y="6757581"/>
            <a:ext cx="395287" cy="295275"/>
          </a:xfrm>
          <a:custGeom>
            <a:avLst/>
            <a:gdLst>
              <a:gd name="connsiteX0" fmla="*/ 395287 w 395287"/>
              <a:gd name="connsiteY0" fmla="*/ 0 h 295275"/>
              <a:gd name="connsiteX1" fmla="*/ 157162 w 395287"/>
              <a:gd name="connsiteY1" fmla="*/ 100012 h 295275"/>
              <a:gd name="connsiteX2" fmla="*/ 0 w 395287"/>
              <a:gd name="connsiteY2" fmla="*/ 271462 h 295275"/>
              <a:gd name="connsiteX3" fmla="*/ 0 w 395287"/>
              <a:gd name="connsiteY3" fmla="*/ 271462 h 295275"/>
              <a:gd name="connsiteX4" fmla="*/ 0 w 395287"/>
              <a:gd name="connsiteY4" fmla="*/ 295275 h 29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5287" h="295275">
                <a:moveTo>
                  <a:pt x="395287" y="0"/>
                </a:moveTo>
                <a:cubicBezTo>
                  <a:pt x="309165" y="27384"/>
                  <a:pt x="223043" y="54768"/>
                  <a:pt x="157162" y="100012"/>
                </a:cubicBezTo>
                <a:cubicBezTo>
                  <a:pt x="91281" y="145256"/>
                  <a:pt x="0" y="271462"/>
                  <a:pt x="0" y="271462"/>
                </a:cubicBezTo>
                <a:lnTo>
                  <a:pt x="0" y="271462"/>
                </a:lnTo>
                <a:lnTo>
                  <a:pt x="0" y="295275"/>
                </a:lnTo>
              </a:path>
            </a:pathLst>
          </a:cu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1138460" y="7749420"/>
            <a:ext cx="223838" cy="242334"/>
          </a:xfrm>
          <a:custGeom>
            <a:avLst/>
            <a:gdLst>
              <a:gd name="connsiteX0" fmla="*/ 52387 w 52387"/>
              <a:gd name="connsiteY0" fmla="*/ 0 h 157162"/>
              <a:gd name="connsiteX1" fmla="*/ 0 w 52387"/>
              <a:gd name="connsiteY1" fmla="*/ 157162 h 157162"/>
              <a:gd name="connsiteX2" fmla="*/ 0 w 52387"/>
              <a:gd name="connsiteY2" fmla="*/ 157162 h 157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387" h="157162">
                <a:moveTo>
                  <a:pt x="52387" y="0"/>
                </a:moveTo>
                <a:lnTo>
                  <a:pt x="0" y="157162"/>
                </a:lnTo>
                <a:lnTo>
                  <a:pt x="0" y="157162"/>
                </a:lnTo>
              </a:path>
            </a:pathLst>
          </a:cu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2364687" y="1175657"/>
            <a:ext cx="3615199" cy="6633029"/>
          </a:xfrm>
          <a:custGeom>
            <a:avLst/>
            <a:gdLst>
              <a:gd name="connsiteX0" fmla="*/ 334970 w 3615199"/>
              <a:gd name="connsiteY0" fmla="*/ 0 h 6633029"/>
              <a:gd name="connsiteX1" fmla="*/ 88227 w 3615199"/>
              <a:gd name="connsiteY1" fmla="*/ 174172 h 6633029"/>
              <a:gd name="connsiteX2" fmla="*/ 44684 w 3615199"/>
              <a:gd name="connsiteY2" fmla="*/ 449943 h 6633029"/>
              <a:gd name="connsiteX3" fmla="*/ 697827 w 3615199"/>
              <a:gd name="connsiteY3" fmla="*/ 1378857 h 6633029"/>
              <a:gd name="connsiteX4" fmla="*/ 1278399 w 3615199"/>
              <a:gd name="connsiteY4" fmla="*/ 2380343 h 6633029"/>
              <a:gd name="connsiteX5" fmla="*/ 1525142 w 3615199"/>
              <a:gd name="connsiteY5" fmla="*/ 3686629 h 6633029"/>
              <a:gd name="connsiteX6" fmla="*/ 1771884 w 3615199"/>
              <a:gd name="connsiteY6" fmla="*/ 3918857 h 6633029"/>
              <a:gd name="connsiteX7" fmla="*/ 3034627 w 3615199"/>
              <a:gd name="connsiteY7" fmla="*/ 5762172 h 6633029"/>
              <a:gd name="connsiteX8" fmla="*/ 3615199 w 3615199"/>
              <a:gd name="connsiteY8" fmla="*/ 6633029 h 6633029"/>
              <a:gd name="connsiteX9" fmla="*/ 3615199 w 3615199"/>
              <a:gd name="connsiteY9" fmla="*/ 6633029 h 6633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15199" h="6633029">
                <a:moveTo>
                  <a:pt x="334970" y="0"/>
                </a:moveTo>
                <a:cubicBezTo>
                  <a:pt x="235789" y="49590"/>
                  <a:pt x="136608" y="99181"/>
                  <a:pt x="88227" y="174172"/>
                </a:cubicBezTo>
                <a:cubicBezTo>
                  <a:pt x="39846" y="249163"/>
                  <a:pt x="-56916" y="249162"/>
                  <a:pt x="44684" y="449943"/>
                </a:cubicBezTo>
                <a:cubicBezTo>
                  <a:pt x="146284" y="650724"/>
                  <a:pt x="492208" y="1057124"/>
                  <a:pt x="697827" y="1378857"/>
                </a:cubicBezTo>
                <a:cubicBezTo>
                  <a:pt x="903446" y="1700590"/>
                  <a:pt x="1140513" y="1995714"/>
                  <a:pt x="1278399" y="2380343"/>
                </a:cubicBezTo>
                <a:cubicBezTo>
                  <a:pt x="1416285" y="2764972"/>
                  <a:pt x="1442895" y="3430210"/>
                  <a:pt x="1525142" y="3686629"/>
                </a:cubicBezTo>
                <a:cubicBezTo>
                  <a:pt x="1607389" y="3943048"/>
                  <a:pt x="1520303" y="3572933"/>
                  <a:pt x="1771884" y="3918857"/>
                </a:cubicBezTo>
                <a:cubicBezTo>
                  <a:pt x="2023465" y="4264781"/>
                  <a:pt x="2727408" y="5309810"/>
                  <a:pt x="3034627" y="5762172"/>
                </a:cubicBezTo>
                <a:cubicBezTo>
                  <a:pt x="3341846" y="6214534"/>
                  <a:pt x="3615199" y="6633029"/>
                  <a:pt x="3615199" y="6633029"/>
                </a:cubicBezTo>
                <a:lnTo>
                  <a:pt x="3615199" y="6633029"/>
                </a:lnTo>
              </a:path>
            </a:pathLst>
          </a:custGeom>
          <a:noFill/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 rot="314754">
            <a:off x="2439565" y="1663820"/>
            <a:ext cx="1028405" cy="1368152"/>
          </a:xfrm>
          <a:custGeom>
            <a:avLst/>
            <a:gdLst>
              <a:gd name="connsiteX0" fmla="*/ 47330 w 1361780"/>
              <a:gd name="connsiteY0" fmla="*/ 0 h 2327862"/>
              <a:gd name="connsiteX1" fmla="*/ 9230 w 1361780"/>
              <a:gd name="connsiteY1" fmla="*/ 76200 h 2327862"/>
              <a:gd name="connsiteX2" fmla="*/ 199730 w 1361780"/>
              <a:gd name="connsiteY2" fmla="*/ 419100 h 2327862"/>
              <a:gd name="connsiteX3" fmla="*/ 675980 w 1361780"/>
              <a:gd name="connsiteY3" fmla="*/ 1028700 h 2327862"/>
              <a:gd name="connsiteX4" fmla="*/ 1037930 w 1361780"/>
              <a:gd name="connsiteY4" fmla="*/ 1628775 h 2327862"/>
              <a:gd name="connsiteX5" fmla="*/ 1257005 w 1361780"/>
              <a:gd name="connsiteY5" fmla="*/ 2038350 h 2327862"/>
              <a:gd name="connsiteX6" fmla="*/ 1323680 w 1361780"/>
              <a:gd name="connsiteY6" fmla="*/ 2295525 h 2327862"/>
              <a:gd name="connsiteX7" fmla="*/ 1361780 w 1361780"/>
              <a:gd name="connsiteY7" fmla="*/ 2324100 h 2327862"/>
              <a:gd name="connsiteX8" fmla="*/ 1361780 w 1361780"/>
              <a:gd name="connsiteY8" fmla="*/ 2324100 h 2327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61780" h="2327862">
                <a:moveTo>
                  <a:pt x="47330" y="0"/>
                </a:moveTo>
                <a:cubicBezTo>
                  <a:pt x="15580" y="3175"/>
                  <a:pt x="-16170" y="6350"/>
                  <a:pt x="9230" y="76200"/>
                </a:cubicBezTo>
                <a:cubicBezTo>
                  <a:pt x="34630" y="146050"/>
                  <a:pt x="88605" y="260350"/>
                  <a:pt x="199730" y="419100"/>
                </a:cubicBezTo>
                <a:cubicBezTo>
                  <a:pt x="310855" y="577850"/>
                  <a:pt x="536280" y="827088"/>
                  <a:pt x="675980" y="1028700"/>
                </a:cubicBezTo>
                <a:cubicBezTo>
                  <a:pt x="815680" y="1230313"/>
                  <a:pt x="941093" y="1460500"/>
                  <a:pt x="1037930" y="1628775"/>
                </a:cubicBezTo>
                <a:cubicBezTo>
                  <a:pt x="1134768" y="1797050"/>
                  <a:pt x="1209380" y="1927225"/>
                  <a:pt x="1257005" y="2038350"/>
                </a:cubicBezTo>
                <a:cubicBezTo>
                  <a:pt x="1304630" y="2149475"/>
                  <a:pt x="1306218" y="2247900"/>
                  <a:pt x="1323680" y="2295525"/>
                </a:cubicBezTo>
                <a:cubicBezTo>
                  <a:pt x="1341143" y="2343150"/>
                  <a:pt x="1361780" y="2324100"/>
                  <a:pt x="1361780" y="2324100"/>
                </a:cubicBezTo>
                <a:lnTo>
                  <a:pt x="1361780" y="2324100"/>
                </a:lnTo>
              </a:path>
            </a:pathLst>
          </a:cu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1" name="Group 266"/>
          <p:cNvGrpSpPr>
            <a:grpSpLocks/>
          </p:cNvGrpSpPr>
          <p:nvPr/>
        </p:nvGrpSpPr>
        <p:grpSpPr bwMode="auto">
          <a:xfrm rot="19379048">
            <a:off x="2943129" y="773135"/>
            <a:ext cx="1094176" cy="3788481"/>
            <a:chOff x="3360" y="1440"/>
            <a:chExt cx="816" cy="758"/>
          </a:xfrm>
        </p:grpSpPr>
        <p:grpSp>
          <p:nvGrpSpPr>
            <p:cNvPr id="16" name="Group 267"/>
            <p:cNvGrpSpPr>
              <a:grpSpLocks/>
            </p:cNvGrpSpPr>
            <p:nvPr/>
          </p:nvGrpSpPr>
          <p:grpSpPr bwMode="auto">
            <a:xfrm>
              <a:off x="3360" y="1440"/>
              <a:ext cx="143" cy="145"/>
              <a:chOff x="1104" y="671"/>
              <a:chExt cx="143" cy="145"/>
            </a:xfrm>
          </p:grpSpPr>
          <p:sp>
            <p:nvSpPr>
              <p:cNvPr id="30" name="Arc 268"/>
              <p:cNvSpPr>
                <a:spLocks/>
              </p:cNvSpPr>
              <p:nvPr/>
            </p:nvSpPr>
            <p:spPr bwMode="auto">
              <a:xfrm>
                <a:off x="1104" y="671"/>
                <a:ext cx="143" cy="145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43200" stroke="0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27876" y="42268"/>
                    </a:lnTo>
                    <a:close/>
                  </a:path>
                </a:pathLst>
              </a:cu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defPPr>
                  <a:defRPr lang="ru-RU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31" name="AutoShape 269"/>
              <p:cNvSpPr>
                <a:spLocks noChangeArrowheads="1"/>
              </p:cNvSpPr>
              <p:nvPr/>
            </p:nvSpPr>
            <p:spPr bwMode="auto">
              <a:xfrm>
                <a:off x="1151" y="719"/>
                <a:ext cx="48" cy="48"/>
              </a:xfrm>
              <a:prstGeom prst="flowChartConnector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ru-RU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</p:grpSp>
        <p:grpSp>
          <p:nvGrpSpPr>
            <p:cNvPr id="17" name="Group 270"/>
            <p:cNvGrpSpPr>
              <a:grpSpLocks/>
            </p:cNvGrpSpPr>
            <p:nvPr/>
          </p:nvGrpSpPr>
          <p:grpSpPr bwMode="auto">
            <a:xfrm rot="5400000">
              <a:off x="4032" y="1439"/>
              <a:ext cx="143" cy="145"/>
              <a:chOff x="1104" y="671"/>
              <a:chExt cx="143" cy="145"/>
            </a:xfrm>
          </p:grpSpPr>
          <p:sp>
            <p:nvSpPr>
              <p:cNvPr id="28" name="Arc 271"/>
              <p:cNvSpPr>
                <a:spLocks/>
              </p:cNvSpPr>
              <p:nvPr/>
            </p:nvSpPr>
            <p:spPr bwMode="auto">
              <a:xfrm>
                <a:off x="1104" y="671"/>
                <a:ext cx="143" cy="145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43200" stroke="0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27876" y="42268"/>
                    </a:lnTo>
                    <a:close/>
                  </a:path>
                </a:pathLst>
              </a:cu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defPPr>
                  <a:defRPr lang="ru-RU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29" name="AutoShape 272"/>
              <p:cNvSpPr>
                <a:spLocks noChangeArrowheads="1"/>
              </p:cNvSpPr>
              <p:nvPr/>
            </p:nvSpPr>
            <p:spPr bwMode="auto">
              <a:xfrm>
                <a:off x="1151" y="719"/>
                <a:ext cx="48" cy="48"/>
              </a:xfrm>
              <a:prstGeom prst="flowChartConnector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ru-RU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</p:grpSp>
        <p:grpSp>
          <p:nvGrpSpPr>
            <p:cNvPr id="18" name="Group 273"/>
            <p:cNvGrpSpPr>
              <a:grpSpLocks/>
            </p:cNvGrpSpPr>
            <p:nvPr/>
          </p:nvGrpSpPr>
          <p:grpSpPr bwMode="auto">
            <a:xfrm rot="10800000">
              <a:off x="4032" y="2053"/>
              <a:ext cx="143" cy="145"/>
              <a:chOff x="1104" y="671"/>
              <a:chExt cx="143" cy="145"/>
            </a:xfrm>
          </p:grpSpPr>
          <p:sp>
            <p:nvSpPr>
              <p:cNvPr id="26" name="Arc 274"/>
              <p:cNvSpPr>
                <a:spLocks/>
              </p:cNvSpPr>
              <p:nvPr/>
            </p:nvSpPr>
            <p:spPr bwMode="auto">
              <a:xfrm>
                <a:off x="1104" y="671"/>
                <a:ext cx="143" cy="145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43200" stroke="0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27876" y="42268"/>
                    </a:lnTo>
                    <a:close/>
                  </a:path>
                </a:pathLst>
              </a:cu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defPPr>
                  <a:defRPr lang="ru-RU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27" name="AutoShape 275"/>
              <p:cNvSpPr>
                <a:spLocks noChangeArrowheads="1"/>
              </p:cNvSpPr>
              <p:nvPr/>
            </p:nvSpPr>
            <p:spPr bwMode="auto">
              <a:xfrm>
                <a:off x="1151" y="719"/>
                <a:ext cx="48" cy="48"/>
              </a:xfrm>
              <a:prstGeom prst="flowChartConnector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ru-RU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</p:grpSp>
        <p:grpSp>
          <p:nvGrpSpPr>
            <p:cNvPr id="19" name="Group 276"/>
            <p:cNvGrpSpPr>
              <a:grpSpLocks/>
            </p:cNvGrpSpPr>
            <p:nvPr/>
          </p:nvGrpSpPr>
          <p:grpSpPr bwMode="auto">
            <a:xfrm rot="-5400000">
              <a:off x="3372" y="2053"/>
              <a:ext cx="143" cy="145"/>
              <a:chOff x="1104" y="671"/>
              <a:chExt cx="143" cy="145"/>
            </a:xfrm>
          </p:grpSpPr>
          <p:sp>
            <p:nvSpPr>
              <p:cNvPr id="24" name="Arc 277"/>
              <p:cNvSpPr>
                <a:spLocks/>
              </p:cNvSpPr>
              <p:nvPr/>
            </p:nvSpPr>
            <p:spPr bwMode="auto">
              <a:xfrm>
                <a:off x="1104" y="671"/>
                <a:ext cx="143" cy="145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43200" stroke="0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27876" y="42268"/>
                    </a:lnTo>
                    <a:close/>
                  </a:path>
                </a:pathLst>
              </a:cu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defPPr>
                  <a:defRPr lang="ru-RU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25" name="AutoShape 278"/>
              <p:cNvSpPr>
                <a:spLocks noChangeArrowheads="1"/>
              </p:cNvSpPr>
              <p:nvPr/>
            </p:nvSpPr>
            <p:spPr bwMode="auto">
              <a:xfrm>
                <a:off x="1151" y="719"/>
                <a:ext cx="48" cy="48"/>
              </a:xfrm>
              <a:prstGeom prst="flowChartConnector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ru-RU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</p:grpSp>
        <p:sp>
          <p:nvSpPr>
            <p:cNvPr id="20" name="Line 279"/>
            <p:cNvSpPr>
              <a:spLocks noChangeShapeType="1"/>
            </p:cNvSpPr>
            <p:nvPr/>
          </p:nvSpPr>
          <p:spPr bwMode="auto">
            <a:xfrm>
              <a:off x="3504" y="2112"/>
              <a:ext cx="528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1" name="Line 280"/>
            <p:cNvSpPr>
              <a:spLocks noChangeShapeType="1"/>
            </p:cNvSpPr>
            <p:nvPr/>
          </p:nvSpPr>
          <p:spPr bwMode="auto">
            <a:xfrm>
              <a:off x="3456" y="1584"/>
              <a:ext cx="0" cy="48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2" name="Line 281"/>
            <p:cNvSpPr>
              <a:spLocks noChangeShapeType="1"/>
            </p:cNvSpPr>
            <p:nvPr/>
          </p:nvSpPr>
          <p:spPr bwMode="auto">
            <a:xfrm>
              <a:off x="3504" y="1525"/>
              <a:ext cx="528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" name="Line 282"/>
            <p:cNvSpPr>
              <a:spLocks noChangeShapeType="1"/>
            </p:cNvSpPr>
            <p:nvPr/>
          </p:nvSpPr>
          <p:spPr bwMode="auto">
            <a:xfrm>
              <a:off x="4091" y="1584"/>
              <a:ext cx="0" cy="48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  <p:sp>
        <p:nvSpPr>
          <p:cNvPr id="32" name="Скругленная прямоугольная выноска 31"/>
          <p:cNvSpPr/>
          <p:nvPr/>
        </p:nvSpPr>
        <p:spPr>
          <a:xfrm>
            <a:off x="4291163" y="1140801"/>
            <a:ext cx="2444407" cy="718706"/>
          </a:xfrm>
          <a:prstGeom prst="wedgeRoundRectCallout">
            <a:avLst>
              <a:gd name="adj1" fmla="val -73048"/>
              <a:gd name="adj2" fmla="val 103268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Граница зоны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4399748" y="1306541"/>
            <a:ext cx="2283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Граница зоны ЧС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4675805" y="232011"/>
            <a:ext cx="2182195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Приложение № 8 к Постановлению администрации Хасынского района </a:t>
            </a:r>
            <a:r>
              <a:rPr lang="ru-RU" sz="1000" smtClean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1000" smtClean="0">
                <a:latin typeface="Times New Roman" pitchFamily="18" charset="0"/>
                <a:cs typeface="Times New Roman" pitchFamily="18" charset="0"/>
              </a:rPr>
              <a:t>22.07.2014 </a:t>
            </a:r>
            <a:r>
              <a:rPr lang="ru-RU" sz="1000" smtClean="0">
                <a:latin typeface="Times New Roman" pitchFamily="18" charset="0"/>
                <a:cs typeface="Times New Roman" pitchFamily="18" charset="0"/>
              </a:rPr>
              <a:t>№ 248.1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2010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37</Words>
  <Application>Microsoft Office PowerPoint</Application>
  <PresentationFormat>Экран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Схема  зоны чрезвычайной ситуации: Участок борта руслоотводного канала № 2 Карамкенского хвостохранилища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Схема  поврежденного объекта: Участок берега р. Хасын в п. Палатка</dc:title>
  <dc:creator>Пользователь</dc:creator>
  <cp:lastModifiedBy>Лена Семенова</cp:lastModifiedBy>
  <cp:revision>16</cp:revision>
  <cp:lastPrinted>2014-07-31T07:27:07Z</cp:lastPrinted>
  <dcterms:created xsi:type="dcterms:W3CDTF">2014-07-30T05:58:22Z</dcterms:created>
  <dcterms:modified xsi:type="dcterms:W3CDTF">2014-08-10T22:40:10Z</dcterms:modified>
</cp:coreProperties>
</file>