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958013" cy="100901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442" y="166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1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34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7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8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9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3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04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53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37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34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47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0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КАРТЫ ПОСЕЛКОВ Без цветов\Палат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66"/>
            <a:ext cx="6858000" cy="9114234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632" y="107505"/>
            <a:ext cx="4608512" cy="69801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Схема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зоны чрезвычайной ситуации: Мост через р.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Хасын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в п. Палатка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1014413" y="2371725"/>
            <a:ext cx="1423987" cy="2719388"/>
          </a:xfrm>
          <a:custGeom>
            <a:avLst/>
            <a:gdLst>
              <a:gd name="connsiteX0" fmla="*/ 1423987 w 1423987"/>
              <a:gd name="connsiteY0" fmla="*/ 0 h 2719388"/>
              <a:gd name="connsiteX1" fmla="*/ 1152525 w 1423987"/>
              <a:gd name="connsiteY1" fmla="*/ 314325 h 2719388"/>
              <a:gd name="connsiteX2" fmla="*/ 981075 w 1423987"/>
              <a:gd name="connsiteY2" fmla="*/ 819150 h 2719388"/>
              <a:gd name="connsiteX3" fmla="*/ 795337 w 1423987"/>
              <a:gd name="connsiteY3" fmla="*/ 1257300 h 2719388"/>
              <a:gd name="connsiteX4" fmla="*/ 576262 w 1423987"/>
              <a:gd name="connsiteY4" fmla="*/ 1704975 h 2719388"/>
              <a:gd name="connsiteX5" fmla="*/ 300037 w 1423987"/>
              <a:gd name="connsiteY5" fmla="*/ 2071688 h 2719388"/>
              <a:gd name="connsiteX6" fmla="*/ 66675 w 1423987"/>
              <a:gd name="connsiteY6" fmla="*/ 2543175 h 2719388"/>
              <a:gd name="connsiteX7" fmla="*/ 0 w 1423987"/>
              <a:gd name="connsiteY7" fmla="*/ 2719388 h 2719388"/>
              <a:gd name="connsiteX8" fmla="*/ 0 w 1423987"/>
              <a:gd name="connsiteY8" fmla="*/ 2719388 h 2719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3987" h="2719388">
                <a:moveTo>
                  <a:pt x="1423987" y="0"/>
                </a:moveTo>
                <a:cubicBezTo>
                  <a:pt x="1325165" y="88900"/>
                  <a:pt x="1226344" y="177800"/>
                  <a:pt x="1152525" y="314325"/>
                </a:cubicBezTo>
                <a:cubicBezTo>
                  <a:pt x="1078706" y="450850"/>
                  <a:pt x="1040606" y="661988"/>
                  <a:pt x="981075" y="819150"/>
                </a:cubicBezTo>
                <a:cubicBezTo>
                  <a:pt x="921544" y="976312"/>
                  <a:pt x="862806" y="1109663"/>
                  <a:pt x="795337" y="1257300"/>
                </a:cubicBezTo>
                <a:cubicBezTo>
                  <a:pt x="727868" y="1404937"/>
                  <a:pt x="658812" y="1569244"/>
                  <a:pt x="576262" y="1704975"/>
                </a:cubicBezTo>
                <a:cubicBezTo>
                  <a:pt x="493712" y="1840706"/>
                  <a:pt x="384968" y="1931988"/>
                  <a:pt x="300037" y="2071688"/>
                </a:cubicBezTo>
                <a:cubicBezTo>
                  <a:pt x="215106" y="2211388"/>
                  <a:pt x="116681" y="2435225"/>
                  <a:pt x="66675" y="2543175"/>
                </a:cubicBezTo>
                <a:cubicBezTo>
                  <a:pt x="16669" y="2651125"/>
                  <a:pt x="0" y="2719388"/>
                  <a:pt x="0" y="2719388"/>
                </a:cubicBezTo>
                <a:lnTo>
                  <a:pt x="0" y="2719388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466725" y="5205413"/>
            <a:ext cx="514350" cy="1128712"/>
          </a:xfrm>
          <a:custGeom>
            <a:avLst/>
            <a:gdLst>
              <a:gd name="connsiteX0" fmla="*/ 514350 w 514350"/>
              <a:gd name="connsiteY0" fmla="*/ 0 h 1128712"/>
              <a:gd name="connsiteX1" fmla="*/ 204788 w 514350"/>
              <a:gd name="connsiteY1" fmla="*/ 533400 h 1128712"/>
              <a:gd name="connsiteX2" fmla="*/ 0 w 514350"/>
              <a:gd name="connsiteY2" fmla="*/ 1128712 h 1128712"/>
              <a:gd name="connsiteX3" fmla="*/ 0 w 514350"/>
              <a:gd name="connsiteY3" fmla="*/ 1128712 h 1128712"/>
              <a:gd name="connsiteX4" fmla="*/ 0 w 514350"/>
              <a:gd name="connsiteY4" fmla="*/ 1128712 h 1128712"/>
              <a:gd name="connsiteX5" fmla="*/ 14288 w 514350"/>
              <a:gd name="connsiteY5" fmla="*/ 1114425 h 112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4350" h="1128712">
                <a:moveTo>
                  <a:pt x="514350" y="0"/>
                </a:moveTo>
                <a:cubicBezTo>
                  <a:pt x="402431" y="172640"/>
                  <a:pt x="290513" y="345281"/>
                  <a:pt x="204788" y="533400"/>
                </a:cubicBezTo>
                <a:cubicBezTo>
                  <a:pt x="119063" y="721519"/>
                  <a:pt x="0" y="1128712"/>
                  <a:pt x="0" y="1128712"/>
                </a:cubicBezTo>
                <a:lnTo>
                  <a:pt x="0" y="1128712"/>
                </a:lnTo>
                <a:lnTo>
                  <a:pt x="0" y="1128712"/>
                </a:lnTo>
                <a:lnTo>
                  <a:pt x="14288" y="1114425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9120" y="6228184"/>
            <a:ext cx="2064296" cy="1656184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01208" y="6804248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Берегоукрепление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73216" y="723629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Поврежденный мост</a:t>
            </a:r>
          </a:p>
        </p:txBody>
      </p:sp>
      <p:sp>
        <p:nvSpPr>
          <p:cNvPr id="12" name="Полилиния 11"/>
          <p:cNvSpPr/>
          <p:nvPr/>
        </p:nvSpPr>
        <p:spPr>
          <a:xfrm>
            <a:off x="4776788" y="6738938"/>
            <a:ext cx="395287" cy="295275"/>
          </a:xfrm>
          <a:custGeom>
            <a:avLst/>
            <a:gdLst>
              <a:gd name="connsiteX0" fmla="*/ 395287 w 395287"/>
              <a:gd name="connsiteY0" fmla="*/ 0 h 295275"/>
              <a:gd name="connsiteX1" fmla="*/ 157162 w 395287"/>
              <a:gd name="connsiteY1" fmla="*/ 100012 h 295275"/>
              <a:gd name="connsiteX2" fmla="*/ 0 w 395287"/>
              <a:gd name="connsiteY2" fmla="*/ 271462 h 295275"/>
              <a:gd name="connsiteX3" fmla="*/ 0 w 395287"/>
              <a:gd name="connsiteY3" fmla="*/ 271462 h 295275"/>
              <a:gd name="connsiteX4" fmla="*/ 0 w 395287"/>
              <a:gd name="connsiteY4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5287" h="295275">
                <a:moveTo>
                  <a:pt x="395287" y="0"/>
                </a:moveTo>
                <a:cubicBezTo>
                  <a:pt x="309165" y="27384"/>
                  <a:pt x="223043" y="54768"/>
                  <a:pt x="157162" y="100012"/>
                </a:cubicBezTo>
                <a:cubicBezTo>
                  <a:pt x="91281" y="145256"/>
                  <a:pt x="0" y="271462"/>
                  <a:pt x="0" y="271462"/>
                </a:cubicBezTo>
                <a:lnTo>
                  <a:pt x="0" y="271462"/>
                </a:lnTo>
                <a:lnTo>
                  <a:pt x="0" y="295275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645024" y="1835696"/>
            <a:ext cx="108012" cy="2160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681028" y="1817694"/>
            <a:ext cx="110294" cy="23312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791322" y="2041903"/>
            <a:ext cx="54006" cy="3423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573016" y="1799692"/>
            <a:ext cx="79848" cy="360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750171" y="2050820"/>
            <a:ext cx="2865" cy="7290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3681028" y="1745686"/>
            <a:ext cx="0" cy="7200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олилиния 37"/>
          <p:cNvSpPr/>
          <p:nvPr/>
        </p:nvSpPr>
        <p:spPr>
          <a:xfrm>
            <a:off x="3781425" y="1821656"/>
            <a:ext cx="807244" cy="133350"/>
          </a:xfrm>
          <a:custGeom>
            <a:avLst/>
            <a:gdLst>
              <a:gd name="connsiteX0" fmla="*/ 0 w 807244"/>
              <a:gd name="connsiteY0" fmla="*/ 133350 h 133350"/>
              <a:gd name="connsiteX1" fmla="*/ 485775 w 807244"/>
              <a:gd name="connsiteY1" fmla="*/ 90488 h 133350"/>
              <a:gd name="connsiteX2" fmla="*/ 735806 w 807244"/>
              <a:gd name="connsiteY2" fmla="*/ 26194 h 133350"/>
              <a:gd name="connsiteX3" fmla="*/ 807244 w 807244"/>
              <a:gd name="connsiteY3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7244" h="133350">
                <a:moveTo>
                  <a:pt x="0" y="133350"/>
                </a:moveTo>
                <a:cubicBezTo>
                  <a:pt x="181570" y="120848"/>
                  <a:pt x="363141" y="108347"/>
                  <a:pt x="485775" y="90488"/>
                </a:cubicBezTo>
                <a:cubicBezTo>
                  <a:pt x="608409" y="72629"/>
                  <a:pt x="682228" y="41275"/>
                  <a:pt x="735806" y="26194"/>
                </a:cubicBezTo>
                <a:cubicBezTo>
                  <a:pt x="789384" y="11113"/>
                  <a:pt x="798314" y="5556"/>
                  <a:pt x="807244" y="0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олилиния 38"/>
          <p:cNvSpPr/>
          <p:nvPr/>
        </p:nvSpPr>
        <p:spPr>
          <a:xfrm>
            <a:off x="2443119" y="1951357"/>
            <a:ext cx="1216862" cy="422749"/>
          </a:xfrm>
          <a:custGeom>
            <a:avLst/>
            <a:gdLst>
              <a:gd name="connsiteX0" fmla="*/ 1216862 w 1216862"/>
              <a:gd name="connsiteY0" fmla="*/ 6031 h 422749"/>
              <a:gd name="connsiteX1" fmla="*/ 928731 w 1216862"/>
              <a:gd name="connsiteY1" fmla="*/ 13174 h 422749"/>
              <a:gd name="connsiteX2" fmla="*/ 573925 w 1216862"/>
              <a:gd name="connsiteY2" fmla="*/ 122712 h 422749"/>
              <a:gd name="connsiteX3" fmla="*/ 231025 w 1216862"/>
              <a:gd name="connsiteY3" fmla="*/ 229868 h 422749"/>
              <a:gd name="connsiteX4" fmla="*/ 35762 w 1216862"/>
              <a:gd name="connsiteY4" fmla="*/ 363218 h 422749"/>
              <a:gd name="connsiteX5" fmla="*/ 44 w 1216862"/>
              <a:gd name="connsiteY5" fmla="*/ 422749 h 422749"/>
              <a:gd name="connsiteX6" fmla="*/ 44 w 1216862"/>
              <a:gd name="connsiteY6" fmla="*/ 422749 h 422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6862" h="422749">
                <a:moveTo>
                  <a:pt x="1216862" y="6031"/>
                </a:moveTo>
                <a:cubicBezTo>
                  <a:pt x="1126374" y="-121"/>
                  <a:pt x="1035887" y="-6273"/>
                  <a:pt x="928731" y="13174"/>
                </a:cubicBezTo>
                <a:cubicBezTo>
                  <a:pt x="821575" y="32621"/>
                  <a:pt x="573925" y="122712"/>
                  <a:pt x="573925" y="122712"/>
                </a:cubicBezTo>
                <a:cubicBezTo>
                  <a:pt x="457641" y="158828"/>
                  <a:pt x="320719" y="189784"/>
                  <a:pt x="231025" y="229868"/>
                </a:cubicBezTo>
                <a:cubicBezTo>
                  <a:pt x="141331" y="269952"/>
                  <a:pt x="74259" y="331071"/>
                  <a:pt x="35762" y="363218"/>
                </a:cubicBezTo>
                <a:cubicBezTo>
                  <a:pt x="-2735" y="395365"/>
                  <a:pt x="44" y="422749"/>
                  <a:pt x="44" y="422749"/>
                </a:cubicBezTo>
                <a:lnTo>
                  <a:pt x="44" y="422749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4983956" y="7319788"/>
            <a:ext cx="110294" cy="23312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5021299" y="7309852"/>
            <a:ext cx="110294" cy="23312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928809" y="7309852"/>
            <a:ext cx="55147" cy="167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131591" y="7537685"/>
            <a:ext cx="55147" cy="167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5022055" y="7244699"/>
            <a:ext cx="13041" cy="819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5090433" y="7538569"/>
            <a:ext cx="3626" cy="903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66"/>
          <p:cNvGrpSpPr>
            <a:grpSpLocks/>
          </p:cNvGrpSpPr>
          <p:nvPr/>
        </p:nvGrpSpPr>
        <p:grpSpPr bwMode="auto">
          <a:xfrm>
            <a:off x="3164675" y="1421606"/>
            <a:ext cx="1142999" cy="1066799"/>
            <a:chOff x="3360" y="1440"/>
            <a:chExt cx="816" cy="758"/>
          </a:xfrm>
        </p:grpSpPr>
        <p:grpSp>
          <p:nvGrpSpPr>
            <p:cNvPr id="25" name="Group 267"/>
            <p:cNvGrpSpPr>
              <a:grpSpLocks/>
            </p:cNvGrpSpPr>
            <p:nvPr/>
          </p:nvGrpSpPr>
          <p:grpSpPr bwMode="auto">
            <a:xfrm>
              <a:off x="3360" y="1440"/>
              <a:ext cx="143" cy="145"/>
              <a:chOff x="1104" y="671"/>
              <a:chExt cx="143" cy="145"/>
            </a:xfrm>
          </p:grpSpPr>
          <p:sp>
            <p:nvSpPr>
              <p:cNvPr id="49" name="Arc 268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51" name="AutoShape 269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28" name="Group 270"/>
            <p:cNvGrpSpPr>
              <a:grpSpLocks/>
            </p:cNvGrpSpPr>
            <p:nvPr/>
          </p:nvGrpSpPr>
          <p:grpSpPr bwMode="auto">
            <a:xfrm rot="5400000">
              <a:off x="4032" y="1439"/>
              <a:ext cx="143" cy="145"/>
              <a:chOff x="1104" y="671"/>
              <a:chExt cx="143" cy="145"/>
            </a:xfrm>
          </p:grpSpPr>
          <p:sp>
            <p:nvSpPr>
              <p:cNvPr id="42" name="Arc 271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6" name="AutoShape 272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29" name="Group 273"/>
            <p:cNvGrpSpPr>
              <a:grpSpLocks/>
            </p:cNvGrpSpPr>
            <p:nvPr/>
          </p:nvGrpSpPr>
          <p:grpSpPr bwMode="auto">
            <a:xfrm rot="10800000">
              <a:off x="4032" y="2053"/>
              <a:ext cx="143" cy="145"/>
              <a:chOff x="1104" y="671"/>
              <a:chExt cx="143" cy="145"/>
            </a:xfrm>
          </p:grpSpPr>
          <p:sp>
            <p:nvSpPr>
              <p:cNvPr id="40" name="Arc 274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1" name="AutoShape 275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30" name="Group 276"/>
            <p:cNvGrpSpPr>
              <a:grpSpLocks/>
            </p:cNvGrpSpPr>
            <p:nvPr/>
          </p:nvGrpSpPr>
          <p:grpSpPr bwMode="auto">
            <a:xfrm rot="-5400000">
              <a:off x="3372" y="2053"/>
              <a:ext cx="143" cy="145"/>
              <a:chOff x="1104" y="671"/>
              <a:chExt cx="143" cy="145"/>
            </a:xfrm>
          </p:grpSpPr>
          <p:sp>
            <p:nvSpPr>
              <p:cNvPr id="36" name="Arc 277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7" name="AutoShape 278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31" name="Line 279"/>
            <p:cNvSpPr>
              <a:spLocks noChangeShapeType="1"/>
            </p:cNvSpPr>
            <p:nvPr/>
          </p:nvSpPr>
          <p:spPr bwMode="auto">
            <a:xfrm>
              <a:off x="3504" y="2112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2" name="Line 280"/>
            <p:cNvSpPr>
              <a:spLocks noChangeShapeType="1"/>
            </p:cNvSpPr>
            <p:nvPr/>
          </p:nvSpPr>
          <p:spPr bwMode="auto">
            <a:xfrm>
              <a:off x="3456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4" name="Line 281"/>
            <p:cNvSpPr>
              <a:spLocks noChangeShapeType="1"/>
            </p:cNvSpPr>
            <p:nvPr/>
          </p:nvSpPr>
          <p:spPr bwMode="auto">
            <a:xfrm>
              <a:off x="3504" y="1525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" name="Line 282"/>
            <p:cNvSpPr>
              <a:spLocks noChangeShapeType="1"/>
            </p:cNvSpPr>
            <p:nvPr/>
          </p:nvSpPr>
          <p:spPr bwMode="auto">
            <a:xfrm>
              <a:off x="4091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52" name="Скругленная прямоугольная выноска 51"/>
          <p:cNvSpPr/>
          <p:nvPr/>
        </p:nvSpPr>
        <p:spPr>
          <a:xfrm>
            <a:off x="332656" y="1000989"/>
            <a:ext cx="2444407" cy="718706"/>
          </a:xfrm>
          <a:prstGeom prst="wedgeRoundRectCallout">
            <a:avLst>
              <a:gd name="adj1" fmla="val 70349"/>
              <a:gd name="adj2" fmla="val 6881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Граница зоны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413013" y="1213129"/>
            <a:ext cx="228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Граница зоны ЧС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4653136" y="251520"/>
            <a:ext cx="206314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№ 2 к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Постановлнию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администрации Хасынского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от 22.07.2014 № 248.1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01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23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 зоны чрезвычайной ситуации: Мост через р. Хасын в п. Палатка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 поврежденного объекта: Участок берега р. Хасын в п. Палатка</dc:title>
  <dc:creator>Пользователь</dc:creator>
  <cp:lastModifiedBy>Лена Семенова</cp:lastModifiedBy>
  <cp:revision>10</cp:revision>
  <cp:lastPrinted>2014-07-30T06:39:37Z</cp:lastPrinted>
  <dcterms:created xsi:type="dcterms:W3CDTF">2014-07-30T05:58:22Z</dcterms:created>
  <dcterms:modified xsi:type="dcterms:W3CDTF">2014-08-10T22:35:27Z</dcterms:modified>
</cp:coreProperties>
</file>